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4950480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4928034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482423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3293673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718219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553803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7400662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9797801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5359484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1297744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8449165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9822497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18523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7718637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0411726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2363425"/>
      </p:ext>
    </p:extLst>
  </p:cSld>
  <p:clrMapOvr>
    <a:masterClrMapping/>
  </p:clrMapOvr>
  <p:transition>
    <p:circl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BA79-4900-43D9-B736-E26601C01189}" type="datetimeFigureOut">
              <a:rPr lang="sr-Latn-CS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6C18F-4385-4B50-9224-9D1A0120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43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circle/>
    <p:sndAc>
      <p:stSnd>
        <p:snd r:embed="rId18" name="camera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ČOVJEK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7200" dirty="0">
                <a:solidFill>
                  <a:srgbClr val="7030A0"/>
                </a:solidFill>
              </a:rPr>
              <a:t>KVIZ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9.Probava hrane počinje u: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želudcu,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ustima,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tankom crijevu.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/>
              <a:t>10.Jesti treba: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malo,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puno,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ni premalo ni previše.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11.Zrak nam je potreban: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danju,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noću,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danju i noću.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/>
              <a:t>12.Pluća se nalaze: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u trbušnoj šupljini,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u prsnoj šupljini,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u usnoj šupljini.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13.Organe za krvotok čine: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srce i krvne žile,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mišići i kosti,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mozak i leđna moždina.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14.Organi za okus nalaze se: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na koži,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na površini jezika,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na licu.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15.Svjetlost ulazi u oko kroz: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zjenicu,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šarenicu,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bjeloočnicu.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/>
              <a:t>16.Alkohol: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daje snagu,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hrani tijelo,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oštećuje mozak,pluća,</a:t>
            </a:r>
          </a:p>
          <a:p>
            <a:pPr marL="914400" indent="-914400">
              <a:buNone/>
            </a:pPr>
            <a:r>
              <a:rPr lang="hr-HR" sz="5400" dirty="0" err="1">
                <a:solidFill>
                  <a:srgbClr val="00B050"/>
                </a:solidFill>
              </a:rPr>
              <a:t>jetru</a:t>
            </a:r>
            <a:r>
              <a:rPr lang="hr-HR" sz="5400" dirty="0">
                <a:solidFill>
                  <a:srgbClr val="00B050"/>
                </a:solidFill>
              </a:rPr>
              <a:t>,želudac i mišiće.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17.Od mozga i leđne moždine granaju se: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živci,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kosti,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mišići.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18.Cijelu površinu tijela pokriva: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kosa,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koža,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nokti.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b="1" dirty="0"/>
              <a:t>1.Za svakodnevni život čovjeku su nužni: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2636912"/>
            <a:ext cx="6347714" cy="34044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zrak,voda i hrana,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gazirajući napitci,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alkoholni napitci.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dirty="0">
                <a:solidFill>
                  <a:srgbClr val="FF0000"/>
                </a:solidFill>
              </a:rPr>
              <a:t>BRAVO!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6000" b="1" dirty="0">
                <a:solidFill>
                  <a:srgbClr val="0070C0"/>
                </a:solidFill>
              </a:rPr>
              <a:t>SAMA/SAM PROCIJENI KOLIKO ZNAŠ.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2.</a:t>
            </a:r>
            <a:r>
              <a:rPr lang="hr-HR" b="1" dirty="0"/>
              <a:t>Organi se međusobno dopunjuju i čine skladnu</a:t>
            </a:r>
            <a:r>
              <a:rPr lang="hr-HR" sz="4800" b="1" dirty="0"/>
              <a:t> </a:t>
            </a:r>
            <a:r>
              <a:rPr lang="hr-HR" b="1" dirty="0"/>
              <a:t>cjelinu koja se zove: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 dirty="0">
                <a:solidFill>
                  <a:srgbClr val="00B050"/>
                </a:solidFill>
              </a:rPr>
              <a:t>a) glava,</a:t>
            </a:r>
          </a:p>
          <a:p>
            <a:pPr marL="0" indent="0">
              <a:buNone/>
            </a:pPr>
            <a:r>
              <a:rPr lang="hr-HR" sz="4800" dirty="0">
                <a:solidFill>
                  <a:srgbClr val="00B050"/>
                </a:solidFill>
              </a:rPr>
              <a:t>b) organizam,</a:t>
            </a:r>
          </a:p>
          <a:p>
            <a:pPr marL="0" indent="0">
              <a:buNone/>
            </a:pPr>
            <a:r>
              <a:rPr lang="hr-HR" sz="4800" dirty="0">
                <a:solidFill>
                  <a:srgbClr val="00B050"/>
                </a:solidFill>
              </a:rPr>
              <a:t>c) pluća.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3.Organe za kretanje čine: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nos i usta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srce i krvne žile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kosti i mišići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4.Kostur se sastoji od: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krvi,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kostiju,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kože.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5.Koji dio kostura štiti tvoja pluća i srce?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rebra,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lubanja,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bedrena kost.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6.Kost koja štiti naš mozak jest: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lubanja,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 err="1">
                <a:solidFill>
                  <a:srgbClr val="00B050"/>
                </a:solidFill>
              </a:rPr>
              <a:t>rebrena</a:t>
            </a:r>
            <a:r>
              <a:rPr lang="hr-HR" sz="5400" dirty="0">
                <a:solidFill>
                  <a:srgbClr val="00B050"/>
                </a:solidFill>
              </a:rPr>
              <a:t> kost,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bedrena kost.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/>
              <a:t>7.Kako se tvoja ruka podiže i spušta: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jedan je mišić podiže,a drugi spušta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isti je mišić diže i spušta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5400" dirty="0">
                <a:solidFill>
                  <a:srgbClr val="00B050"/>
                </a:solidFill>
              </a:rPr>
              <a:t>kosti ruke se pomiču sami od sebe</a:t>
            </a:r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8.Što bi se dogodilo kada jako dugo ne</a:t>
            </a:r>
            <a:r>
              <a:rPr lang="hr-HR" sz="4800" b="1" dirty="0"/>
              <a:t> </a:t>
            </a:r>
            <a:r>
              <a:rPr lang="hr-HR" b="1" dirty="0"/>
              <a:t>bismo uzimali vodu i hranu?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LcParenR"/>
            </a:pPr>
            <a:r>
              <a:rPr lang="hr-HR" sz="4800" dirty="0">
                <a:solidFill>
                  <a:srgbClr val="00B050"/>
                </a:solidFill>
              </a:rPr>
              <a:t>ništa nam se ne bi dogodilo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4800" dirty="0">
                <a:solidFill>
                  <a:srgbClr val="00B050"/>
                </a:solidFill>
              </a:rPr>
              <a:t>bilo bi nam dobro</a:t>
            </a:r>
          </a:p>
          <a:p>
            <a:pPr marL="914400" indent="-914400">
              <a:buFont typeface="+mj-lt"/>
              <a:buAutoNum type="alphaLcParenR"/>
            </a:pPr>
            <a:r>
              <a:rPr lang="hr-HR" sz="4800" dirty="0">
                <a:solidFill>
                  <a:srgbClr val="00B050"/>
                </a:solidFill>
              </a:rPr>
              <a:t>bili bismo u smrtnoj opasnosti</a:t>
            </a:r>
          </a:p>
          <a:p>
            <a:pPr>
              <a:buNone/>
            </a:pPr>
            <a:endParaRPr lang="hr-HR" sz="5400" dirty="0"/>
          </a:p>
        </p:txBody>
      </p:sp>
    </p:spTree>
  </p:cSld>
  <p:clrMapOvr>
    <a:masterClrMapping/>
  </p:clrMapOvr>
  <p:transition>
    <p:circle/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349</Words>
  <Application>Microsoft Office PowerPoint</Application>
  <PresentationFormat>Prikaz na zaslonu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Faseta</vt:lpstr>
      <vt:lpstr>ČOVJEK</vt:lpstr>
      <vt:lpstr>1.Za svakodnevni život čovjeku su nužni:</vt:lpstr>
      <vt:lpstr>2.Organi se međusobno dopunjuju i čine skladnu cjelinu koja se zove:</vt:lpstr>
      <vt:lpstr>3.Organe za kretanje čine:</vt:lpstr>
      <vt:lpstr>4.Kostur se sastoji od:</vt:lpstr>
      <vt:lpstr>5.Koji dio kostura štiti tvoja pluća i srce?</vt:lpstr>
      <vt:lpstr>6.Kost koja štiti naš mozak jest:</vt:lpstr>
      <vt:lpstr>7.Kako se tvoja ruka podiže i spušta:</vt:lpstr>
      <vt:lpstr>8.Što bi se dogodilo kada jako dugo ne bismo uzimali vodu i hranu?</vt:lpstr>
      <vt:lpstr>9.Probava hrane počinje u:</vt:lpstr>
      <vt:lpstr>10.Jesti treba:</vt:lpstr>
      <vt:lpstr>11.Zrak nam je potreban:</vt:lpstr>
      <vt:lpstr>12.Pluća se nalaze:</vt:lpstr>
      <vt:lpstr>13.Organe za krvotok čine:</vt:lpstr>
      <vt:lpstr>14.Organi za okus nalaze se:</vt:lpstr>
      <vt:lpstr>15.Svjetlost ulazi u oko kroz:</vt:lpstr>
      <vt:lpstr>16.Alkohol:</vt:lpstr>
      <vt:lpstr>17.Od mozga i leđne moždine granaju se:</vt:lpstr>
      <vt:lpstr>18.Cijelu površinu tijela pokriva:</vt:lpstr>
      <vt:lpstr>BRAVO!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ČOVJEK</dc:title>
  <dc:creator>Vesna</dc:creator>
  <cp:lastModifiedBy>Vesna Trope</cp:lastModifiedBy>
  <cp:revision>6</cp:revision>
  <dcterms:created xsi:type="dcterms:W3CDTF">2017-01-30T19:44:38Z</dcterms:created>
  <dcterms:modified xsi:type="dcterms:W3CDTF">2021-02-09T20:05:46Z</dcterms:modified>
</cp:coreProperties>
</file>