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3DF7D-769F-482F-A07E-32C680B65F1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64B5A87-6707-494F-A0E2-E7EDBCBF246D}">
      <dgm:prSet/>
      <dgm:spPr/>
      <dgm:t>
        <a:bodyPr/>
        <a:lstStyle/>
        <a:p>
          <a:r>
            <a:rPr lang="hr-HR"/>
            <a:t>a)Zvonimir Balog</a:t>
          </a:r>
          <a:endParaRPr lang="en-US"/>
        </a:p>
      </dgm:t>
    </dgm:pt>
    <dgm:pt modelId="{327CCF10-FB8B-459E-A50B-EBE8E72BBAEA}" type="parTrans" cxnId="{EF18716D-5222-4403-A285-D5D14B9F6A7F}">
      <dgm:prSet/>
      <dgm:spPr/>
      <dgm:t>
        <a:bodyPr/>
        <a:lstStyle/>
        <a:p>
          <a:endParaRPr lang="en-US"/>
        </a:p>
      </dgm:t>
    </dgm:pt>
    <dgm:pt modelId="{132032D1-E53F-48FC-877B-9F2CEC1ABDC0}" type="sibTrans" cxnId="{EF18716D-5222-4403-A285-D5D14B9F6A7F}">
      <dgm:prSet/>
      <dgm:spPr/>
      <dgm:t>
        <a:bodyPr/>
        <a:lstStyle/>
        <a:p>
          <a:endParaRPr lang="en-US"/>
        </a:p>
      </dgm:t>
    </dgm:pt>
    <dgm:pt modelId="{2CEAF295-AAD8-4DF4-B391-A20782EF7E58}">
      <dgm:prSet/>
      <dgm:spPr/>
      <dgm:t>
        <a:bodyPr/>
        <a:lstStyle/>
        <a:p>
          <a:r>
            <a:rPr lang="hr-HR"/>
            <a:t>b)Mato Lovrak</a:t>
          </a:r>
          <a:endParaRPr lang="en-US"/>
        </a:p>
      </dgm:t>
    </dgm:pt>
    <dgm:pt modelId="{84600498-7F58-449B-BEAE-FEBB1EEDDEBD}" type="parTrans" cxnId="{91EC9930-BBD4-416D-B8DF-6981C3A21C06}">
      <dgm:prSet/>
      <dgm:spPr/>
      <dgm:t>
        <a:bodyPr/>
        <a:lstStyle/>
        <a:p>
          <a:endParaRPr lang="en-US"/>
        </a:p>
      </dgm:t>
    </dgm:pt>
    <dgm:pt modelId="{ACB0AB37-98B1-44AD-8D3B-0E77F501B01A}" type="sibTrans" cxnId="{91EC9930-BBD4-416D-B8DF-6981C3A21C06}">
      <dgm:prSet/>
      <dgm:spPr/>
      <dgm:t>
        <a:bodyPr/>
        <a:lstStyle/>
        <a:p>
          <a:endParaRPr lang="en-US"/>
        </a:p>
      </dgm:t>
    </dgm:pt>
    <dgm:pt modelId="{9FA3BEC2-CA25-4752-B876-61B4991CB73A}">
      <dgm:prSet/>
      <dgm:spPr/>
      <dgm:t>
        <a:bodyPr/>
        <a:lstStyle/>
        <a:p>
          <a:r>
            <a:rPr lang="hr-HR"/>
            <a:t>c)Anto Gardaš</a:t>
          </a:r>
          <a:endParaRPr lang="en-US"/>
        </a:p>
      </dgm:t>
    </dgm:pt>
    <dgm:pt modelId="{CC703D1C-008B-4493-9317-80DEEAC986E2}" type="parTrans" cxnId="{5AE99932-5CA7-46B2-A01F-54348F6B7F63}">
      <dgm:prSet/>
      <dgm:spPr/>
      <dgm:t>
        <a:bodyPr/>
        <a:lstStyle/>
        <a:p>
          <a:endParaRPr lang="en-US"/>
        </a:p>
      </dgm:t>
    </dgm:pt>
    <dgm:pt modelId="{72998399-70D7-42BE-AEFD-B87FEB7AB1F7}" type="sibTrans" cxnId="{5AE99932-5CA7-46B2-A01F-54348F6B7F63}">
      <dgm:prSet/>
      <dgm:spPr/>
      <dgm:t>
        <a:bodyPr/>
        <a:lstStyle/>
        <a:p>
          <a:endParaRPr lang="en-US"/>
        </a:p>
      </dgm:t>
    </dgm:pt>
    <dgm:pt modelId="{9E0AA04C-BA54-4FD0-8253-B466A7506EBD}" type="pres">
      <dgm:prSet presAssocID="{E093DF7D-769F-482F-A07E-32C680B65F18}" presName="Name0" presStyleCnt="0">
        <dgm:presLayoutVars>
          <dgm:dir/>
          <dgm:animLvl val="lvl"/>
          <dgm:resizeHandles val="exact"/>
        </dgm:presLayoutVars>
      </dgm:prSet>
      <dgm:spPr/>
    </dgm:pt>
    <dgm:pt modelId="{7681FD65-B1FA-4E54-998D-CB4F13042854}" type="pres">
      <dgm:prSet presAssocID="{864B5A87-6707-494F-A0E2-E7EDBCBF246D}" presName="linNode" presStyleCnt="0"/>
      <dgm:spPr/>
    </dgm:pt>
    <dgm:pt modelId="{E7867BEF-AC23-4193-971F-E941EAEE7340}" type="pres">
      <dgm:prSet presAssocID="{864B5A87-6707-494F-A0E2-E7EDBCBF246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6941232-6934-4E35-A028-4AD856A24FF6}" type="pres">
      <dgm:prSet presAssocID="{132032D1-E53F-48FC-877B-9F2CEC1ABDC0}" presName="sp" presStyleCnt="0"/>
      <dgm:spPr/>
    </dgm:pt>
    <dgm:pt modelId="{2BD68F9E-7E0A-47AF-BD74-76684A821B16}" type="pres">
      <dgm:prSet presAssocID="{2CEAF295-AAD8-4DF4-B391-A20782EF7E58}" presName="linNode" presStyleCnt="0"/>
      <dgm:spPr/>
    </dgm:pt>
    <dgm:pt modelId="{64599CC3-0D88-4EC9-B7DC-F601E920092D}" type="pres">
      <dgm:prSet presAssocID="{2CEAF295-AAD8-4DF4-B391-A20782EF7E5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E00ED3E-E2E6-48ED-983E-AD84D5C8BFF9}" type="pres">
      <dgm:prSet presAssocID="{ACB0AB37-98B1-44AD-8D3B-0E77F501B01A}" presName="sp" presStyleCnt="0"/>
      <dgm:spPr/>
    </dgm:pt>
    <dgm:pt modelId="{ADD69DFB-3688-4BF4-AF0C-F0E3775D08D3}" type="pres">
      <dgm:prSet presAssocID="{9FA3BEC2-CA25-4752-B876-61B4991CB73A}" presName="linNode" presStyleCnt="0"/>
      <dgm:spPr/>
    </dgm:pt>
    <dgm:pt modelId="{24231D36-7590-410F-997D-3AE9AF1B1DB1}" type="pres">
      <dgm:prSet presAssocID="{9FA3BEC2-CA25-4752-B876-61B4991CB73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91EC9930-BBD4-416D-B8DF-6981C3A21C06}" srcId="{E093DF7D-769F-482F-A07E-32C680B65F18}" destId="{2CEAF295-AAD8-4DF4-B391-A20782EF7E58}" srcOrd="1" destOrd="0" parTransId="{84600498-7F58-449B-BEAE-FEBB1EEDDEBD}" sibTransId="{ACB0AB37-98B1-44AD-8D3B-0E77F501B01A}"/>
    <dgm:cxn modelId="{5AE99932-5CA7-46B2-A01F-54348F6B7F63}" srcId="{E093DF7D-769F-482F-A07E-32C680B65F18}" destId="{9FA3BEC2-CA25-4752-B876-61B4991CB73A}" srcOrd="2" destOrd="0" parTransId="{CC703D1C-008B-4493-9317-80DEEAC986E2}" sibTransId="{72998399-70D7-42BE-AEFD-B87FEB7AB1F7}"/>
    <dgm:cxn modelId="{EF18716D-5222-4403-A285-D5D14B9F6A7F}" srcId="{E093DF7D-769F-482F-A07E-32C680B65F18}" destId="{864B5A87-6707-494F-A0E2-E7EDBCBF246D}" srcOrd="0" destOrd="0" parTransId="{327CCF10-FB8B-459E-A50B-EBE8E72BBAEA}" sibTransId="{132032D1-E53F-48FC-877B-9F2CEC1ABDC0}"/>
    <dgm:cxn modelId="{76167C55-D90A-41E0-B581-135DB200F2AE}" type="presOf" srcId="{9FA3BEC2-CA25-4752-B876-61B4991CB73A}" destId="{24231D36-7590-410F-997D-3AE9AF1B1DB1}" srcOrd="0" destOrd="0" presId="urn:microsoft.com/office/officeart/2005/8/layout/vList5"/>
    <dgm:cxn modelId="{17271E9D-892E-416D-8CE6-B341A867CD08}" type="presOf" srcId="{864B5A87-6707-494F-A0E2-E7EDBCBF246D}" destId="{E7867BEF-AC23-4193-971F-E941EAEE7340}" srcOrd="0" destOrd="0" presId="urn:microsoft.com/office/officeart/2005/8/layout/vList5"/>
    <dgm:cxn modelId="{3BBB4CAC-16A1-4438-AD36-C0DFEE7CE010}" type="presOf" srcId="{E093DF7D-769F-482F-A07E-32C680B65F18}" destId="{9E0AA04C-BA54-4FD0-8253-B466A7506EBD}" srcOrd="0" destOrd="0" presId="urn:microsoft.com/office/officeart/2005/8/layout/vList5"/>
    <dgm:cxn modelId="{E7434BD3-82FD-4FAD-AD3F-CF71845C6B0F}" type="presOf" srcId="{2CEAF295-AAD8-4DF4-B391-A20782EF7E58}" destId="{64599CC3-0D88-4EC9-B7DC-F601E920092D}" srcOrd="0" destOrd="0" presId="urn:microsoft.com/office/officeart/2005/8/layout/vList5"/>
    <dgm:cxn modelId="{B043CC09-7357-412E-834B-762F2414D173}" type="presParOf" srcId="{9E0AA04C-BA54-4FD0-8253-B466A7506EBD}" destId="{7681FD65-B1FA-4E54-998D-CB4F13042854}" srcOrd="0" destOrd="0" presId="urn:microsoft.com/office/officeart/2005/8/layout/vList5"/>
    <dgm:cxn modelId="{E71B3AAD-46C3-42CC-9786-5560674A699A}" type="presParOf" srcId="{7681FD65-B1FA-4E54-998D-CB4F13042854}" destId="{E7867BEF-AC23-4193-971F-E941EAEE7340}" srcOrd="0" destOrd="0" presId="urn:microsoft.com/office/officeart/2005/8/layout/vList5"/>
    <dgm:cxn modelId="{FC3F7949-0A3D-4377-8CE2-E430F6ABDD24}" type="presParOf" srcId="{9E0AA04C-BA54-4FD0-8253-B466A7506EBD}" destId="{86941232-6934-4E35-A028-4AD856A24FF6}" srcOrd="1" destOrd="0" presId="urn:microsoft.com/office/officeart/2005/8/layout/vList5"/>
    <dgm:cxn modelId="{C3237C2A-98D2-411A-A914-E3C2D79EC3D3}" type="presParOf" srcId="{9E0AA04C-BA54-4FD0-8253-B466A7506EBD}" destId="{2BD68F9E-7E0A-47AF-BD74-76684A821B16}" srcOrd="2" destOrd="0" presId="urn:microsoft.com/office/officeart/2005/8/layout/vList5"/>
    <dgm:cxn modelId="{3927EC71-3DD8-489B-952E-712943069D3E}" type="presParOf" srcId="{2BD68F9E-7E0A-47AF-BD74-76684A821B16}" destId="{64599CC3-0D88-4EC9-B7DC-F601E920092D}" srcOrd="0" destOrd="0" presId="urn:microsoft.com/office/officeart/2005/8/layout/vList5"/>
    <dgm:cxn modelId="{DB0B610F-2A8B-4A9B-86BE-65150587A091}" type="presParOf" srcId="{9E0AA04C-BA54-4FD0-8253-B466A7506EBD}" destId="{4E00ED3E-E2E6-48ED-983E-AD84D5C8BFF9}" srcOrd="3" destOrd="0" presId="urn:microsoft.com/office/officeart/2005/8/layout/vList5"/>
    <dgm:cxn modelId="{76DF9D49-1ABE-45C6-BC07-A713C42FEC1C}" type="presParOf" srcId="{9E0AA04C-BA54-4FD0-8253-B466A7506EBD}" destId="{ADD69DFB-3688-4BF4-AF0C-F0E3775D08D3}" srcOrd="4" destOrd="0" presId="urn:microsoft.com/office/officeart/2005/8/layout/vList5"/>
    <dgm:cxn modelId="{428106AA-95C2-455C-A65C-2B620EEDEB20}" type="presParOf" srcId="{ADD69DFB-3688-4BF4-AF0C-F0E3775D08D3}" destId="{24231D36-7590-410F-997D-3AE9AF1B1DB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E90A2B-85F6-43C5-B015-12A5A96F0D0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0C601C6-9B0D-45CB-BB70-1D61B0DD15FF}">
      <dgm:prSet/>
      <dgm:spPr/>
      <dgm:t>
        <a:bodyPr/>
        <a:lstStyle/>
        <a:p>
          <a:r>
            <a:rPr lang="hr-HR"/>
            <a:t>roman</a:t>
          </a:r>
          <a:endParaRPr lang="en-US"/>
        </a:p>
      </dgm:t>
    </dgm:pt>
    <dgm:pt modelId="{525E1A59-8523-4621-BBF4-B898291E1202}" type="parTrans" cxnId="{E4D300D9-129E-492D-AF57-350CC90860CB}">
      <dgm:prSet/>
      <dgm:spPr/>
      <dgm:t>
        <a:bodyPr/>
        <a:lstStyle/>
        <a:p>
          <a:endParaRPr lang="en-US"/>
        </a:p>
      </dgm:t>
    </dgm:pt>
    <dgm:pt modelId="{2D47B8B2-9EB3-42F1-8C24-3DEAB6D72231}" type="sibTrans" cxnId="{E4D300D9-129E-492D-AF57-350CC90860CB}">
      <dgm:prSet/>
      <dgm:spPr/>
      <dgm:t>
        <a:bodyPr/>
        <a:lstStyle/>
        <a:p>
          <a:endParaRPr lang="en-US"/>
        </a:p>
      </dgm:t>
    </dgm:pt>
    <dgm:pt modelId="{FFED415F-B536-4E77-ADC8-864E99B67094}">
      <dgm:prSet/>
      <dgm:spPr/>
      <dgm:t>
        <a:bodyPr/>
        <a:lstStyle/>
        <a:p>
          <a:r>
            <a:rPr lang="hr-HR"/>
            <a:t>pjesma</a:t>
          </a:r>
          <a:endParaRPr lang="en-US"/>
        </a:p>
      </dgm:t>
    </dgm:pt>
    <dgm:pt modelId="{49DC2CAE-A741-4B60-97F6-BEA98AB7E38D}" type="parTrans" cxnId="{1585FBC0-12D1-4916-8E88-5211EAECBCD2}">
      <dgm:prSet/>
      <dgm:spPr/>
      <dgm:t>
        <a:bodyPr/>
        <a:lstStyle/>
        <a:p>
          <a:endParaRPr lang="en-US"/>
        </a:p>
      </dgm:t>
    </dgm:pt>
    <dgm:pt modelId="{9CD4F8D0-2A12-49B5-A111-A88326EF5638}" type="sibTrans" cxnId="{1585FBC0-12D1-4916-8E88-5211EAECBCD2}">
      <dgm:prSet/>
      <dgm:spPr/>
      <dgm:t>
        <a:bodyPr/>
        <a:lstStyle/>
        <a:p>
          <a:endParaRPr lang="en-US"/>
        </a:p>
      </dgm:t>
    </dgm:pt>
    <dgm:pt modelId="{0779B88C-3B22-4A7A-A75D-2329EEF14A8C}">
      <dgm:prSet/>
      <dgm:spPr/>
      <dgm:t>
        <a:bodyPr/>
        <a:lstStyle/>
        <a:p>
          <a:r>
            <a:rPr lang="hr-HR"/>
            <a:t>basna</a:t>
          </a:r>
          <a:endParaRPr lang="en-US"/>
        </a:p>
      </dgm:t>
    </dgm:pt>
    <dgm:pt modelId="{58C79E35-F33E-4EB6-AAB5-546D0DFEEF6A}" type="parTrans" cxnId="{36C48CA0-0D73-4986-ACFD-0F66A3F63674}">
      <dgm:prSet/>
      <dgm:spPr/>
      <dgm:t>
        <a:bodyPr/>
        <a:lstStyle/>
        <a:p>
          <a:endParaRPr lang="en-US"/>
        </a:p>
      </dgm:t>
    </dgm:pt>
    <dgm:pt modelId="{EC25CBBD-9255-4062-9E14-58DB40CC8965}" type="sibTrans" cxnId="{36C48CA0-0D73-4986-ACFD-0F66A3F63674}">
      <dgm:prSet/>
      <dgm:spPr/>
      <dgm:t>
        <a:bodyPr/>
        <a:lstStyle/>
        <a:p>
          <a:endParaRPr lang="en-US"/>
        </a:p>
      </dgm:t>
    </dgm:pt>
    <dgm:pt modelId="{FCFB2CC2-DD84-4D4F-8C44-11C34CD1C261}" type="pres">
      <dgm:prSet presAssocID="{F0E90A2B-85F6-43C5-B015-12A5A96F0D09}" presName="linear" presStyleCnt="0">
        <dgm:presLayoutVars>
          <dgm:animLvl val="lvl"/>
          <dgm:resizeHandles val="exact"/>
        </dgm:presLayoutVars>
      </dgm:prSet>
      <dgm:spPr/>
    </dgm:pt>
    <dgm:pt modelId="{D58A50DC-6F15-4825-A92D-646321EA9C16}" type="pres">
      <dgm:prSet presAssocID="{60C601C6-9B0D-45CB-BB70-1D61B0DD15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1CF4A1-98AC-4F5D-A3AD-37E360D7F72B}" type="pres">
      <dgm:prSet presAssocID="{2D47B8B2-9EB3-42F1-8C24-3DEAB6D72231}" presName="spacer" presStyleCnt="0"/>
      <dgm:spPr/>
    </dgm:pt>
    <dgm:pt modelId="{512AE0DE-4775-4048-923B-6BCD6D6D41C8}" type="pres">
      <dgm:prSet presAssocID="{FFED415F-B536-4E77-ADC8-864E99B670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78A9B72-58C0-4F37-A324-27087A8CDC04}" type="pres">
      <dgm:prSet presAssocID="{9CD4F8D0-2A12-49B5-A111-A88326EF5638}" presName="spacer" presStyleCnt="0"/>
      <dgm:spPr/>
    </dgm:pt>
    <dgm:pt modelId="{A8AE2357-802A-4B91-9E33-04ABF74A6EB5}" type="pres">
      <dgm:prSet presAssocID="{0779B88C-3B22-4A7A-A75D-2329EEF14A8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DD8F42A-6F26-4EC2-89E0-08704B254D6B}" type="presOf" srcId="{60C601C6-9B0D-45CB-BB70-1D61B0DD15FF}" destId="{D58A50DC-6F15-4825-A92D-646321EA9C16}" srcOrd="0" destOrd="0" presId="urn:microsoft.com/office/officeart/2005/8/layout/vList2"/>
    <dgm:cxn modelId="{12AB0A71-0412-48C9-9466-4F4B5C7B81F7}" type="presOf" srcId="{F0E90A2B-85F6-43C5-B015-12A5A96F0D09}" destId="{FCFB2CC2-DD84-4D4F-8C44-11C34CD1C261}" srcOrd="0" destOrd="0" presId="urn:microsoft.com/office/officeart/2005/8/layout/vList2"/>
    <dgm:cxn modelId="{36C48CA0-0D73-4986-ACFD-0F66A3F63674}" srcId="{F0E90A2B-85F6-43C5-B015-12A5A96F0D09}" destId="{0779B88C-3B22-4A7A-A75D-2329EEF14A8C}" srcOrd="2" destOrd="0" parTransId="{58C79E35-F33E-4EB6-AAB5-546D0DFEEF6A}" sibTransId="{EC25CBBD-9255-4062-9E14-58DB40CC8965}"/>
    <dgm:cxn modelId="{48ED87B1-6681-4569-95ED-12827DEACBEF}" type="presOf" srcId="{0779B88C-3B22-4A7A-A75D-2329EEF14A8C}" destId="{A8AE2357-802A-4B91-9E33-04ABF74A6EB5}" srcOrd="0" destOrd="0" presId="urn:microsoft.com/office/officeart/2005/8/layout/vList2"/>
    <dgm:cxn modelId="{1585FBC0-12D1-4916-8E88-5211EAECBCD2}" srcId="{F0E90A2B-85F6-43C5-B015-12A5A96F0D09}" destId="{FFED415F-B536-4E77-ADC8-864E99B67094}" srcOrd="1" destOrd="0" parTransId="{49DC2CAE-A741-4B60-97F6-BEA98AB7E38D}" sibTransId="{9CD4F8D0-2A12-49B5-A111-A88326EF5638}"/>
    <dgm:cxn modelId="{FE6FA7D6-4A04-4F6C-A7B5-D452E8A6F206}" type="presOf" srcId="{FFED415F-B536-4E77-ADC8-864E99B67094}" destId="{512AE0DE-4775-4048-923B-6BCD6D6D41C8}" srcOrd="0" destOrd="0" presId="urn:microsoft.com/office/officeart/2005/8/layout/vList2"/>
    <dgm:cxn modelId="{E4D300D9-129E-492D-AF57-350CC90860CB}" srcId="{F0E90A2B-85F6-43C5-B015-12A5A96F0D09}" destId="{60C601C6-9B0D-45CB-BB70-1D61B0DD15FF}" srcOrd="0" destOrd="0" parTransId="{525E1A59-8523-4621-BBF4-B898291E1202}" sibTransId="{2D47B8B2-9EB3-42F1-8C24-3DEAB6D72231}"/>
    <dgm:cxn modelId="{F01D6660-F058-405C-97A0-2CF21591569A}" type="presParOf" srcId="{FCFB2CC2-DD84-4D4F-8C44-11C34CD1C261}" destId="{D58A50DC-6F15-4825-A92D-646321EA9C16}" srcOrd="0" destOrd="0" presId="urn:microsoft.com/office/officeart/2005/8/layout/vList2"/>
    <dgm:cxn modelId="{01D9B7CC-75C1-4189-B7DF-B5287DB840BC}" type="presParOf" srcId="{FCFB2CC2-DD84-4D4F-8C44-11C34CD1C261}" destId="{E81CF4A1-98AC-4F5D-A3AD-37E360D7F72B}" srcOrd="1" destOrd="0" presId="urn:microsoft.com/office/officeart/2005/8/layout/vList2"/>
    <dgm:cxn modelId="{5B50E0C5-F07F-42E8-A7F6-CDD2C435ACDE}" type="presParOf" srcId="{FCFB2CC2-DD84-4D4F-8C44-11C34CD1C261}" destId="{512AE0DE-4775-4048-923B-6BCD6D6D41C8}" srcOrd="2" destOrd="0" presId="urn:microsoft.com/office/officeart/2005/8/layout/vList2"/>
    <dgm:cxn modelId="{93729985-1D65-4E89-B574-DA6EAB257ECD}" type="presParOf" srcId="{FCFB2CC2-DD84-4D4F-8C44-11C34CD1C261}" destId="{D78A9B72-58C0-4F37-A324-27087A8CDC04}" srcOrd="3" destOrd="0" presId="urn:microsoft.com/office/officeart/2005/8/layout/vList2"/>
    <dgm:cxn modelId="{022B1987-A011-4041-A856-01200A4489A2}" type="presParOf" srcId="{FCFB2CC2-DD84-4D4F-8C44-11C34CD1C261}" destId="{A8AE2357-802A-4B91-9E33-04ABF74A6E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67BEF-AC23-4193-971F-E941EAEE7340}">
      <dsp:nvSpPr>
        <dsp:cNvPr id="0" name=""/>
        <dsp:cNvSpPr/>
      </dsp:nvSpPr>
      <dsp:spPr>
        <a:xfrm>
          <a:off x="1533905" y="2561"/>
          <a:ext cx="1725644" cy="16908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a)Zvonimir Balog</a:t>
          </a:r>
          <a:endParaRPr lang="en-US" sz="2100" kern="1200"/>
        </a:p>
      </dsp:txBody>
      <dsp:txXfrm>
        <a:off x="1616444" y="85100"/>
        <a:ext cx="1560566" cy="1525748"/>
      </dsp:txXfrm>
    </dsp:sp>
    <dsp:sp modelId="{64599CC3-0D88-4EC9-B7DC-F601E920092D}">
      <dsp:nvSpPr>
        <dsp:cNvPr id="0" name=""/>
        <dsp:cNvSpPr/>
      </dsp:nvSpPr>
      <dsp:spPr>
        <a:xfrm>
          <a:off x="1533905" y="1777930"/>
          <a:ext cx="1725644" cy="1690826"/>
        </a:xfrm>
        <a:prstGeom prst="roundRect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b)Mato Lovrak</a:t>
          </a:r>
          <a:endParaRPr lang="en-US" sz="2100" kern="1200"/>
        </a:p>
      </dsp:txBody>
      <dsp:txXfrm>
        <a:off x="1616444" y="1860469"/>
        <a:ext cx="1560566" cy="1525748"/>
      </dsp:txXfrm>
    </dsp:sp>
    <dsp:sp modelId="{24231D36-7590-410F-997D-3AE9AF1B1DB1}">
      <dsp:nvSpPr>
        <dsp:cNvPr id="0" name=""/>
        <dsp:cNvSpPr/>
      </dsp:nvSpPr>
      <dsp:spPr>
        <a:xfrm>
          <a:off x="1533905" y="3553298"/>
          <a:ext cx="1725644" cy="1690826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c)Anto Gardaš</a:t>
          </a:r>
          <a:endParaRPr lang="en-US" sz="2100" kern="1200"/>
        </a:p>
      </dsp:txBody>
      <dsp:txXfrm>
        <a:off x="1616444" y="3635837"/>
        <a:ext cx="1560566" cy="1525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A50DC-6F15-4825-A92D-646321EA9C16}">
      <dsp:nvSpPr>
        <dsp:cNvPr id="0" name=""/>
        <dsp:cNvSpPr/>
      </dsp:nvSpPr>
      <dsp:spPr>
        <a:xfrm>
          <a:off x="0" y="14048"/>
          <a:ext cx="4642845" cy="14630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100" kern="1200"/>
            <a:t>roman</a:t>
          </a:r>
          <a:endParaRPr lang="en-US" sz="6100" kern="1200"/>
        </a:p>
      </dsp:txBody>
      <dsp:txXfrm>
        <a:off x="71422" y="85470"/>
        <a:ext cx="4500001" cy="1320241"/>
      </dsp:txXfrm>
    </dsp:sp>
    <dsp:sp modelId="{512AE0DE-4775-4048-923B-6BCD6D6D41C8}">
      <dsp:nvSpPr>
        <dsp:cNvPr id="0" name=""/>
        <dsp:cNvSpPr/>
      </dsp:nvSpPr>
      <dsp:spPr>
        <a:xfrm>
          <a:off x="0" y="1652813"/>
          <a:ext cx="4642845" cy="1463085"/>
        </a:xfrm>
        <a:prstGeom prst="roundRect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100" kern="1200"/>
            <a:t>pjesma</a:t>
          </a:r>
          <a:endParaRPr lang="en-US" sz="6100" kern="1200"/>
        </a:p>
      </dsp:txBody>
      <dsp:txXfrm>
        <a:off x="71422" y="1724235"/>
        <a:ext cx="4500001" cy="1320241"/>
      </dsp:txXfrm>
    </dsp:sp>
    <dsp:sp modelId="{A8AE2357-802A-4B91-9E33-04ABF74A6EB5}">
      <dsp:nvSpPr>
        <dsp:cNvPr id="0" name=""/>
        <dsp:cNvSpPr/>
      </dsp:nvSpPr>
      <dsp:spPr>
        <a:xfrm>
          <a:off x="0" y="3291579"/>
          <a:ext cx="4642845" cy="1463085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100" kern="1200"/>
            <a:t>basna</a:t>
          </a:r>
          <a:endParaRPr lang="en-US" sz="6100" kern="1200"/>
        </a:p>
      </dsp:txBody>
      <dsp:txXfrm>
        <a:off x="71422" y="3363001"/>
        <a:ext cx="4500001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364061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0035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97011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43561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00819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57580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690065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487707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8833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80236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09724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444969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28961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7227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005500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1255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CCDE5-B89B-4649-B678-312049668F1E}" type="datetimeFigureOut">
              <a:rPr lang="sr-Latn-CS" smtClean="0"/>
              <a:t>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98EB41-7EA1-4BB3-BFDD-B4F506AD2D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078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81999" y="685799"/>
            <a:ext cx="5554780" cy="2971801"/>
          </a:xfrm>
        </p:spPr>
        <p:txBody>
          <a:bodyPr>
            <a:normAutofit/>
          </a:bodyPr>
          <a:lstStyle/>
          <a:p>
            <a:r>
              <a:rPr lang="hr-HR" b="1"/>
              <a:t>DRUŽBA PERE KVRŽICE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74862" y="3843867"/>
            <a:ext cx="4361767" cy="1947333"/>
          </a:xfrm>
        </p:spPr>
        <p:txBody>
          <a:bodyPr>
            <a:normAutofit/>
          </a:bodyPr>
          <a:lstStyle/>
          <a:p>
            <a:r>
              <a:rPr lang="hr-HR"/>
              <a:t>KVIZ</a:t>
            </a:r>
          </a:p>
        </p:txBody>
      </p:sp>
      <p:pic>
        <p:nvPicPr>
          <p:cNvPr id="7" name="Graphic 6" descr="Kvačica">
            <a:extLst>
              <a:ext uri="{FF2B5EF4-FFF2-40B4-BE49-F238E27FC236}">
                <a16:creationId xmlns:a16="http://schemas.microsoft.com/office/drawing/2014/main" id="{E67CC6D3-6583-4074-B9F7-E215EF66D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924" y="2246835"/>
            <a:ext cx="2364330" cy="236433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9. Djevojčice koje su se pridružile družbi su: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Anica i Danica</a:t>
            </a:r>
          </a:p>
          <a:p>
            <a:pPr marL="742950" indent="-742950">
              <a:buAutoNum type="alphaLcParenR"/>
            </a:pPr>
            <a:r>
              <a:rPr lang="hr-HR" sz="4400" dirty="0"/>
              <a:t>Marija i Danica</a:t>
            </a:r>
          </a:p>
          <a:p>
            <a:pPr marL="742950" indent="-742950">
              <a:buAutoNum type="alphaLcParenR"/>
            </a:pPr>
            <a:r>
              <a:rPr lang="hr-HR" sz="4400" dirty="0"/>
              <a:t>Danica i Verica</a:t>
            </a: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10. Djevojčicama je tajnu odao: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a)Milo Dijete</a:t>
            </a:r>
          </a:p>
          <a:p>
            <a:pPr>
              <a:buNone/>
            </a:pPr>
            <a:r>
              <a:rPr lang="hr-HR" sz="4400" dirty="0"/>
              <a:t>b) Budala</a:t>
            </a:r>
          </a:p>
          <a:p>
            <a:pPr>
              <a:buNone/>
            </a:pPr>
            <a:r>
              <a:rPr lang="hr-HR" sz="4400" dirty="0"/>
              <a:t>c) Divljak</a:t>
            </a:r>
          </a:p>
          <a:p>
            <a:pPr>
              <a:buNone/>
            </a:pPr>
            <a:endParaRPr lang="hr-HR" sz="4400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11. U bunaru se onesvijestio: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Pero</a:t>
            </a:r>
          </a:p>
          <a:p>
            <a:pPr marL="742950" indent="-742950">
              <a:buAutoNum type="alphaLcParenR"/>
            </a:pPr>
            <a:r>
              <a:rPr lang="hr-HR" sz="4400" dirty="0"/>
              <a:t>Medo</a:t>
            </a:r>
          </a:p>
          <a:p>
            <a:pPr marL="742950" indent="-742950">
              <a:buAutoNum type="alphaLcParenR"/>
            </a:pPr>
            <a:r>
              <a:rPr lang="hr-HR" sz="4400" dirty="0"/>
              <a:t>Šilo</a:t>
            </a:r>
          </a:p>
          <a:p>
            <a:pPr marL="742950" indent="-742950">
              <a:buNone/>
            </a:pPr>
            <a:endParaRPr lang="hr-HR" sz="4400" dirty="0"/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12.Obnovljeni mlin su predali: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a)zadnjeg dana škole</a:t>
            </a:r>
          </a:p>
          <a:p>
            <a:pPr>
              <a:buNone/>
            </a:pPr>
            <a:r>
              <a:rPr lang="hr-HR" sz="4400" dirty="0"/>
              <a:t>b)na Majčin dan</a:t>
            </a:r>
          </a:p>
          <a:p>
            <a:pPr>
              <a:buNone/>
            </a:pPr>
            <a:r>
              <a:rPr lang="hr-HR" sz="4400" dirty="0"/>
              <a:t>c)na završnoj školskoj svečanosti</a:t>
            </a: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15.Divljak je sa svojom družbom: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4400" dirty="0"/>
              <a:t>a)razbio prozore na mlinu</a:t>
            </a:r>
          </a:p>
          <a:p>
            <a:pPr>
              <a:buNone/>
            </a:pPr>
            <a:r>
              <a:rPr lang="hr-HR" sz="4400" dirty="0"/>
              <a:t>b)zaprljao mlin blatom i zgazio cvijeće</a:t>
            </a:r>
          </a:p>
          <a:p>
            <a:pPr>
              <a:buNone/>
            </a:pPr>
            <a:r>
              <a:rPr lang="hr-HR" sz="4400" dirty="0"/>
              <a:t>c)zgazio cvijeće i uništio čamac</a:t>
            </a: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16.U jezeru se u vrši našli: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a)dabra</a:t>
            </a:r>
          </a:p>
          <a:p>
            <a:pPr>
              <a:buNone/>
            </a:pPr>
            <a:r>
              <a:rPr lang="hr-HR" sz="4400" dirty="0"/>
              <a:t>b)vidru</a:t>
            </a:r>
          </a:p>
          <a:p>
            <a:pPr>
              <a:buNone/>
            </a:pPr>
            <a:r>
              <a:rPr lang="hr-HR" sz="4400" dirty="0"/>
              <a:t>c)tuljana</a:t>
            </a: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17.Šilo se zove: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Franjo </a:t>
            </a:r>
          </a:p>
          <a:p>
            <a:pPr marL="742950" indent="-742950">
              <a:buAutoNum type="alphaLcParenR"/>
            </a:pPr>
            <a:r>
              <a:rPr lang="hr-HR" sz="4400" dirty="0"/>
              <a:t>Ivan</a:t>
            </a:r>
          </a:p>
          <a:p>
            <a:pPr marL="742950" indent="-742950">
              <a:buAutoNum type="alphaLcParenR"/>
            </a:pPr>
            <a:r>
              <a:rPr lang="hr-HR" sz="4400" dirty="0"/>
              <a:t>Vinca</a:t>
            </a:r>
          </a:p>
          <a:p>
            <a:pPr marL="742950" indent="-742950">
              <a:buNone/>
            </a:pPr>
            <a:endParaRPr lang="hr-HR" sz="4400" dirty="0"/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18.Pravo Budalino ime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a)Ivan </a:t>
            </a:r>
          </a:p>
          <a:p>
            <a:pPr>
              <a:buNone/>
            </a:pPr>
            <a:r>
              <a:rPr lang="hr-HR" sz="4400" dirty="0"/>
              <a:t>b)Vinca</a:t>
            </a:r>
          </a:p>
          <a:p>
            <a:pPr>
              <a:buNone/>
            </a:pPr>
            <a:r>
              <a:rPr lang="hr-HR" sz="4400" dirty="0"/>
              <a:t>c)Vinko </a:t>
            </a: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19.Načelnik je obećao zaradu od mlina dati: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a)Perinoj družbi </a:t>
            </a:r>
          </a:p>
          <a:p>
            <a:pPr>
              <a:buNone/>
            </a:pPr>
            <a:r>
              <a:rPr lang="hr-HR" sz="4400" dirty="0"/>
              <a:t>b)učitelju za potrebe škole</a:t>
            </a:r>
          </a:p>
          <a:p>
            <a:pPr>
              <a:buNone/>
            </a:pPr>
            <a:r>
              <a:rPr lang="hr-HR" sz="4400" dirty="0"/>
              <a:t>c)župniku za obnovu crkve</a:t>
            </a: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20.Nakon predaje mlina: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a)djeca su pozvana na zabavu</a:t>
            </a:r>
          </a:p>
          <a:p>
            <a:pPr>
              <a:buNone/>
            </a:pPr>
            <a:r>
              <a:rPr lang="hr-HR" sz="4400" dirty="0"/>
              <a:t>b)odlaze jer ih nitko niti ne primjećuje</a:t>
            </a:r>
          </a:p>
          <a:p>
            <a:pPr>
              <a:buNone/>
            </a:pPr>
            <a:r>
              <a:rPr lang="hr-HR" sz="4400" dirty="0"/>
              <a:t>c)ljuta su i gaze cvijeće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6216" y="973667"/>
            <a:ext cx="2625664" cy="4833745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1.Družbu Pere Kvržice napisao je: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F4165F1-963C-445D-AA19-82EE1BA3D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101120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KRAJ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4800" b="1" dirty="0"/>
              <a:t>                   </a:t>
            </a:r>
            <a:r>
              <a:rPr lang="hr-HR" sz="4800" b="1" dirty="0">
                <a:solidFill>
                  <a:srgbClr val="FF0000"/>
                </a:solidFill>
              </a:rPr>
              <a:t>BRAVO!</a:t>
            </a:r>
          </a:p>
          <a:p>
            <a:pPr>
              <a:buNone/>
            </a:pPr>
            <a:r>
              <a:rPr lang="hr-HR" sz="4800" b="1" dirty="0"/>
              <a:t>     </a:t>
            </a:r>
            <a:r>
              <a:rPr lang="hr-HR" sz="4800" b="1" dirty="0">
                <a:solidFill>
                  <a:srgbClr val="C00000"/>
                </a:solidFill>
              </a:rPr>
              <a:t>Zaslužujete priznanje za     sudjelovanje u kvizu!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41495" y="941424"/>
            <a:ext cx="2282922" cy="3248611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FFFF"/>
                </a:solidFill>
              </a:rPr>
              <a:t>2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2. Družba Pere Kvržice je:</a:t>
            </a:r>
          </a:p>
        </p:txBody>
      </p:sp>
      <p:graphicFrame>
        <p:nvGraphicFramePr>
          <p:cNvPr id="21" name="Rezervirano mjesto sadržaja 2">
            <a:extLst>
              <a:ext uri="{FF2B5EF4-FFF2-40B4-BE49-F238E27FC236}">
                <a16:creationId xmlns:a16="http://schemas.microsoft.com/office/drawing/2014/main" id="{7DA75B55-7547-4B36-9802-04E0631ED5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69502"/>
              </p:ext>
            </p:extLst>
          </p:nvPr>
        </p:nvGraphicFramePr>
        <p:xfrm>
          <a:off x="705483" y="941424"/>
          <a:ext cx="4642845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3. Mato Lovrak bio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svećenik</a:t>
            </a:r>
          </a:p>
          <a:p>
            <a:pPr marL="742950" indent="-742950">
              <a:buAutoNum type="alphaLcParenR"/>
            </a:pPr>
            <a:r>
              <a:rPr lang="hr-HR" sz="4400" dirty="0"/>
              <a:t>učitelj</a:t>
            </a:r>
          </a:p>
          <a:p>
            <a:pPr marL="742950" indent="-742950">
              <a:buAutoNum type="alphaLcParenR"/>
            </a:pPr>
            <a:r>
              <a:rPr lang="hr-HR" sz="4400" dirty="0"/>
              <a:t>nadzornik</a:t>
            </a: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4. Pero je svako jutro prije škole morao: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/>
              <a:t>a)otići u trgovinu</a:t>
            </a:r>
          </a:p>
          <a:p>
            <a:pPr>
              <a:buNone/>
            </a:pPr>
            <a:r>
              <a:rPr lang="hr-HR" sz="4400" dirty="0"/>
              <a:t>b)odvesti kravu na pašu</a:t>
            </a:r>
          </a:p>
          <a:p>
            <a:pPr>
              <a:buNone/>
            </a:pPr>
            <a:r>
              <a:rPr lang="hr-HR" sz="4400" dirty="0"/>
              <a:t>c)očistiti staju</a:t>
            </a: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5. Pero je u školu donio: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Bakin molitvenik</a:t>
            </a:r>
          </a:p>
          <a:p>
            <a:pPr marL="742950" indent="-742950">
              <a:buAutoNum type="alphaLcParenR"/>
            </a:pPr>
            <a:r>
              <a:rPr lang="hr-HR" sz="4400" dirty="0"/>
              <a:t>Maminu kuharicu</a:t>
            </a:r>
          </a:p>
          <a:p>
            <a:pPr marL="742950" indent="-742950">
              <a:buAutoNum type="alphaLcParenR"/>
            </a:pPr>
            <a:r>
              <a:rPr lang="hr-HR" sz="4400" dirty="0"/>
              <a:t>Bakinu sanjaricu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6. Pero i družba obnavljaju mlin: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tijekom ljetnih praznika</a:t>
            </a:r>
          </a:p>
          <a:p>
            <a:pPr marL="742950" indent="-742950">
              <a:buAutoNum type="alphaLcParenR" startAt="2"/>
            </a:pPr>
            <a:r>
              <a:rPr lang="hr-HR" sz="4400" dirty="0"/>
              <a:t>krajem školske godine</a:t>
            </a:r>
          </a:p>
          <a:p>
            <a:pPr marL="742950" indent="-742950">
              <a:buAutoNum type="alphaLcParenR" startAt="2"/>
            </a:pPr>
            <a:r>
              <a:rPr lang="hr-HR" sz="4400" dirty="0"/>
              <a:t>za vrijeme zimskih praznika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7.Pero i družba su tajnu povjerili: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roditeljima</a:t>
            </a:r>
          </a:p>
          <a:p>
            <a:pPr marL="742950" indent="-742950">
              <a:buAutoNum type="alphaLcParenR"/>
            </a:pPr>
            <a:r>
              <a:rPr lang="hr-HR" sz="4400" dirty="0"/>
              <a:t>učitelju</a:t>
            </a:r>
          </a:p>
          <a:p>
            <a:pPr marL="742950" indent="-742950">
              <a:buAutoNum type="alphaLcParenR"/>
            </a:pPr>
            <a:r>
              <a:rPr lang="hr-HR" sz="4400" dirty="0"/>
              <a:t>svećeniku</a:t>
            </a:r>
          </a:p>
          <a:p>
            <a:pPr marL="742950" indent="-742950">
              <a:buNone/>
            </a:pPr>
            <a:endParaRPr lang="hr-HR" sz="4400" dirty="0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8. Čiji je tata završio u zatvoru?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hr-HR" sz="4400" dirty="0"/>
              <a:t>Perin</a:t>
            </a:r>
          </a:p>
          <a:p>
            <a:pPr marL="742950" indent="-742950">
              <a:buAutoNum type="alphaLcParenR"/>
            </a:pPr>
            <a:r>
              <a:rPr lang="hr-HR" sz="4400" dirty="0"/>
              <a:t>Budalin</a:t>
            </a:r>
          </a:p>
          <a:p>
            <a:pPr marL="742950" indent="-742950">
              <a:buAutoNum type="alphaLcParenR"/>
            </a:pPr>
            <a:r>
              <a:rPr lang="hr-HR" sz="4400" dirty="0"/>
              <a:t>Medin</a:t>
            </a:r>
          </a:p>
          <a:p>
            <a:pPr marL="742950" indent="-742950">
              <a:buNone/>
            </a:pPr>
            <a:endParaRPr lang="hr-HR" sz="4400" dirty="0"/>
          </a:p>
          <a:p>
            <a:pPr marL="742950" indent="-742950">
              <a:buNone/>
            </a:pPr>
            <a:endParaRPr lang="hr-HR" sz="4400" dirty="0"/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333</Words>
  <Application>Microsoft Office PowerPoint</Application>
  <PresentationFormat>Prikaz na zaslonu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Pramen</vt:lpstr>
      <vt:lpstr>DRUŽBA PERE KVRŽICE</vt:lpstr>
      <vt:lpstr>1.Družbu Pere Kvržice napisao je:</vt:lpstr>
      <vt:lpstr>22. Družba Pere Kvržice je:</vt:lpstr>
      <vt:lpstr>3. Mato Lovrak bio je:</vt:lpstr>
      <vt:lpstr>4. Pero je svako jutro prije škole morao:</vt:lpstr>
      <vt:lpstr>5. Pero je u školu donio:</vt:lpstr>
      <vt:lpstr>6. Pero i družba obnavljaju mlin:</vt:lpstr>
      <vt:lpstr>7.Pero i družba su tajnu povjerili:</vt:lpstr>
      <vt:lpstr>8. Čiji je tata završio u zatvoru?</vt:lpstr>
      <vt:lpstr>9. Djevojčice koje su se pridružile družbi su:</vt:lpstr>
      <vt:lpstr>10. Djevojčicama je tajnu odao:</vt:lpstr>
      <vt:lpstr>11. U bunaru se onesvijestio:</vt:lpstr>
      <vt:lpstr>12.Obnovljeni mlin su predali:</vt:lpstr>
      <vt:lpstr>15.Divljak je sa svojom družbom:</vt:lpstr>
      <vt:lpstr>16.U jezeru se u vrši našli:</vt:lpstr>
      <vt:lpstr>17.Šilo se zove:</vt:lpstr>
      <vt:lpstr>18.Pravo Budalino ime je:</vt:lpstr>
      <vt:lpstr>19.Načelnik je obećao zaradu od mlina dati:</vt:lpstr>
      <vt:lpstr>20.Nakon predaje mlina: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DRUŽBA PERE KVRŽICE</dc:title>
  <dc:creator>Vesna Trope</dc:creator>
  <cp:lastModifiedBy>Vesna Trope</cp:lastModifiedBy>
  <cp:revision>9</cp:revision>
  <dcterms:created xsi:type="dcterms:W3CDTF">2020-10-22T18:41:57Z</dcterms:created>
  <dcterms:modified xsi:type="dcterms:W3CDTF">2020-11-08T20:55:35Z</dcterms:modified>
</cp:coreProperties>
</file>