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9" r:id="rId2"/>
  </p:sldMasterIdLst>
  <p:notesMasterIdLst>
    <p:notesMasterId r:id="rId67"/>
  </p:notesMasterIdLst>
  <p:sldIdLst>
    <p:sldId id="278" r:id="rId3"/>
    <p:sldId id="361" r:id="rId4"/>
    <p:sldId id="309" r:id="rId5"/>
    <p:sldId id="321" r:id="rId6"/>
    <p:sldId id="317" r:id="rId7"/>
    <p:sldId id="322" r:id="rId8"/>
    <p:sldId id="323" r:id="rId9"/>
    <p:sldId id="298" r:id="rId10"/>
    <p:sldId id="272" r:id="rId11"/>
    <p:sldId id="299" r:id="rId12"/>
    <p:sldId id="294" r:id="rId13"/>
    <p:sldId id="300" r:id="rId14"/>
    <p:sldId id="275" r:id="rId15"/>
    <p:sldId id="301" r:id="rId16"/>
    <p:sldId id="276" r:id="rId17"/>
    <p:sldId id="302" r:id="rId18"/>
    <p:sldId id="271" r:id="rId19"/>
    <p:sldId id="303" r:id="rId20"/>
    <p:sldId id="274" r:id="rId21"/>
    <p:sldId id="305" r:id="rId22"/>
    <p:sldId id="281" r:id="rId23"/>
    <p:sldId id="306" r:id="rId24"/>
    <p:sldId id="279" r:id="rId25"/>
    <p:sldId id="346" r:id="rId26"/>
    <p:sldId id="347" r:id="rId27"/>
    <p:sldId id="349" r:id="rId28"/>
    <p:sldId id="350" r:id="rId29"/>
    <p:sldId id="352" r:id="rId30"/>
    <p:sldId id="353" r:id="rId31"/>
    <p:sldId id="355" r:id="rId32"/>
    <p:sldId id="356" r:id="rId33"/>
    <p:sldId id="358" r:id="rId34"/>
    <p:sldId id="359" r:id="rId35"/>
    <p:sldId id="363" r:id="rId36"/>
    <p:sldId id="364" r:id="rId37"/>
    <p:sldId id="366" r:id="rId38"/>
    <p:sldId id="367" r:id="rId39"/>
    <p:sldId id="369" r:id="rId40"/>
    <p:sldId id="370" r:id="rId41"/>
    <p:sldId id="372" r:id="rId42"/>
    <p:sldId id="373" r:id="rId43"/>
    <p:sldId id="376" r:id="rId44"/>
    <p:sldId id="375" r:id="rId45"/>
    <p:sldId id="378" r:id="rId46"/>
    <p:sldId id="379" r:id="rId47"/>
    <p:sldId id="381" r:id="rId48"/>
    <p:sldId id="382" r:id="rId49"/>
    <p:sldId id="384" r:id="rId50"/>
    <p:sldId id="385" r:id="rId51"/>
    <p:sldId id="387" r:id="rId52"/>
    <p:sldId id="388" r:id="rId53"/>
    <p:sldId id="389" r:id="rId54"/>
    <p:sldId id="392" r:id="rId55"/>
    <p:sldId id="391" r:id="rId56"/>
    <p:sldId id="394" r:id="rId57"/>
    <p:sldId id="396" r:id="rId58"/>
    <p:sldId id="398" r:id="rId59"/>
    <p:sldId id="401" r:id="rId60"/>
    <p:sldId id="402" r:id="rId61"/>
    <p:sldId id="399" r:id="rId62"/>
    <p:sldId id="404" r:id="rId63"/>
    <p:sldId id="307" r:id="rId64"/>
    <p:sldId id="407" r:id="rId65"/>
    <p:sldId id="315" r:id="rId6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00"/>
    <a:srgbClr val="FFFF00"/>
    <a:srgbClr val="99FF33"/>
    <a:srgbClr val="FF9900"/>
    <a:srgbClr val="00003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4" autoAdjust="0"/>
    <p:restoredTop sz="94761" autoAdjust="0"/>
  </p:normalViewPr>
  <p:slideViewPr>
    <p:cSldViewPr snapToGrid="0">
      <p:cViewPr varScale="1">
        <p:scale>
          <a:sx n="73" d="100"/>
          <a:sy n="73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noProof="0" smtClean="0"/>
              <a:t>Click to edit Master text styles</a:t>
            </a:r>
          </a:p>
          <a:p>
            <a:pPr lvl="1"/>
            <a:r>
              <a:rPr lang="en-GB" altLang="sr-Latn-RS" noProof="0" smtClean="0"/>
              <a:t>Second level</a:t>
            </a:r>
          </a:p>
          <a:p>
            <a:pPr lvl="2"/>
            <a:r>
              <a:rPr lang="en-GB" altLang="sr-Latn-RS" noProof="0" smtClean="0"/>
              <a:t>Third level</a:t>
            </a:r>
          </a:p>
          <a:p>
            <a:pPr lvl="3"/>
            <a:r>
              <a:rPr lang="en-GB" altLang="sr-Latn-RS" noProof="0" smtClean="0"/>
              <a:t>Fourth level</a:t>
            </a:r>
          </a:p>
          <a:p>
            <a:pPr lvl="4"/>
            <a:r>
              <a:rPr lang="en-GB" altLang="sr-Latn-R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1D029B0-9971-4754-AA39-92E380336C4F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556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825726-3219-481A-895B-20B28EB03FE0}" type="slidenum">
              <a:rPr lang="en-GB" altLang="sr-Latn-RS" sz="1200" b="0"/>
              <a:pPr/>
              <a:t>2</a:t>
            </a:fld>
            <a:endParaRPr lang="en-GB" altLang="sr-Latn-RS" sz="12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EB97ED-95D9-4AAB-91BE-56BC084CCCD0}" type="slidenum">
              <a:rPr lang="en-GB" altLang="sr-Latn-RS" sz="1200" b="0"/>
              <a:pPr/>
              <a:t>20</a:t>
            </a:fld>
            <a:endParaRPr lang="en-GB" altLang="sr-Latn-R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C4D57A-A5C6-4967-95BB-AF8016E66B45}" type="slidenum">
              <a:rPr lang="en-GB" altLang="sr-Latn-RS" sz="1200" b="0"/>
              <a:pPr/>
              <a:t>22</a:t>
            </a:fld>
            <a:endParaRPr lang="en-GB" altLang="sr-Latn-RS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1EF4E2-97EA-4DE8-849F-168F6960A735}" type="slidenum">
              <a:rPr lang="en-GB" altLang="sr-Latn-RS" sz="1200" b="0"/>
              <a:pPr/>
              <a:t>24</a:t>
            </a:fld>
            <a:endParaRPr lang="en-GB" altLang="sr-Latn-RS" sz="12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9940EA-0A7E-42D3-9D9E-84EC009DF18A}" type="slidenum">
              <a:rPr lang="en-GB" altLang="sr-Latn-RS" sz="1200" b="0"/>
              <a:pPr/>
              <a:t>26</a:t>
            </a:fld>
            <a:endParaRPr lang="en-GB" altLang="sr-Latn-R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309C91-2512-46E5-8617-B5C0609DDD70}" type="slidenum">
              <a:rPr lang="en-GB" altLang="sr-Latn-RS" sz="1200" b="0"/>
              <a:pPr/>
              <a:t>28</a:t>
            </a:fld>
            <a:endParaRPr lang="en-GB" altLang="sr-Latn-RS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F72B88-554C-4E65-9E83-3723DFD15935}" type="slidenum">
              <a:rPr lang="en-GB" altLang="sr-Latn-RS" sz="1200" b="0"/>
              <a:pPr/>
              <a:t>30</a:t>
            </a:fld>
            <a:endParaRPr lang="en-GB" altLang="sr-Latn-RS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AA9F8B-3D83-479F-B5B8-5896F6837D8F}" type="slidenum">
              <a:rPr lang="en-GB" altLang="sr-Latn-RS" sz="1200" b="0"/>
              <a:pPr/>
              <a:t>32</a:t>
            </a:fld>
            <a:endParaRPr lang="en-GB" altLang="sr-Latn-RS" sz="1200" b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018416-7BEA-4B26-A6F0-B9CBD7C60E41}" type="slidenum">
              <a:rPr lang="en-GB" altLang="sr-Latn-RS" sz="1200" b="0"/>
              <a:pPr/>
              <a:t>34</a:t>
            </a:fld>
            <a:endParaRPr lang="en-GB" altLang="sr-Latn-R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534BB5-37AC-449E-BE75-B5FB2DBDA213}" type="slidenum">
              <a:rPr lang="en-GB" altLang="sr-Latn-RS" sz="1200" b="0"/>
              <a:pPr/>
              <a:t>36</a:t>
            </a:fld>
            <a:endParaRPr lang="en-GB" altLang="sr-Latn-RS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E07240-92F0-4EA0-A23E-D66718736139}" type="slidenum">
              <a:rPr lang="en-GB" altLang="sr-Latn-RS" sz="1200" b="0"/>
              <a:pPr/>
              <a:t>38</a:t>
            </a:fld>
            <a:endParaRPr lang="en-GB" altLang="sr-Latn-R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BB79D8-C645-41B2-AA58-DE3D6F1EAC0B}" type="slidenum">
              <a:rPr lang="en-GB" altLang="sr-Latn-RS" sz="1200" b="0"/>
              <a:pPr/>
              <a:t>4</a:t>
            </a:fld>
            <a:endParaRPr lang="en-GB" altLang="sr-Latn-RS" sz="1200" b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F0911E-0554-42B9-91CB-E233B984E3B8}" type="slidenum">
              <a:rPr lang="en-GB" altLang="sr-Latn-RS" sz="1200" b="0"/>
              <a:pPr/>
              <a:t>40</a:t>
            </a:fld>
            <a:endParaRPr lang="en-GB" altLang="sr-Latn-RS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C0B287-6D99-472A-A917-9FF101AD014C}" type="slidenum">
              <a:rPr lang="en-GB" altLang="sr-Latn-RS" sz="1200" b="0"/>
              <a:pPr/>
              <a:t>42</a:t>
            </a:fld>
            <a:endParaRPr lang="en-GB" altLang="sr-Latn-RS" sz="1200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1DD071-9C7A-4F5B-9B8B-69136F9434AB}" type="slidenum">
              <a:rPr lang="en-GB" altLang="sr-Latn-RS" sz="1200" b="0"/>
              <a:pPr/>
              <a:t>44</a:t>
            </a:fld>
            <a:endParaRPr lang="en-GB" altLang="sr-Latn-R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A3D343-2087-46BE-A6EC-AC967B58520A}" type="slidenum">
              <a:rPr lang="en-GB" altLang="sr-Latn-RS" sz="1200" b="0"/>
              <a:pPr/>
              <a:t>46</a:t>
            </a:fld>
            <a:endParaRPr lang="en-GB" altLang="sr-Latn-RS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B3C9BC-6926-4F8A-80D1-E6FEA004E5FA}" type="slidenum">
              <a:rPr lang="en-GB" altLang="sr-Latn-RS" sz="1200" b="0"/>
              <a:pPr/>
              <a:t>48</a:t>
            </a:fld>
            <a:endParaRPr lang="en-GB" altLang="sr-Latn-RS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6CD9E3-8666-4D25-AF3A-67904125ECD5}" type="slidenum">
              <a:rPr lang="en-GB" altLang="sr-Latn-RS" sz="1200" b="0"/>
              <a:pPr/>
              <a:t>50</a:t>
            </a:fld>
            <a:endParaRPr lang="en-GB" altLang="sr-Latn-RS" sz="1200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BF8292-B182-4B67-8B3D-221AFA0ECEFD}" type="slidenum">
              <a:rPr lang="en-GB" altLang="sr-Latn-RS" sz="1200" b="0"/>
              <a:pPr/>
              <a:t>52</a:t>
            </a:fld>
            <a:endParaRPr lang="en-GB" altLang="sr-Latn-RS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4D0BC7-0FB4-45DF-BD60-036CFF5D7185}" type="slidenum">
              <a:rPr lang="en-GB" altLang="sr-Latn-RS" sz="1200" b="0"/>
              <a:pPr/>
              <a:t>54</a:t>
            </a:fld>
            <a:endParaRPr lang="en-GB" altLang="sr-Latn-RS" sz="1200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C8550C-B8F5-41F4-8BAB-4FD9EF1724EC}" type="slidenum">
              <a:rPr lang="en-GB" altLang="sr-Latn-RS" sz="1200" b="0"/>
              <a:pPr/>
              <a:t>56</a:t>
            </a:fld>
            <a:endParaRPr lang="en-GB" altLang="sr-Latn-RS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5A2A22-7123-4518-91DB-890A1DF8AD60}" type="slidenum">
              <a:rPr lang="en-GB" altLang="sr-Latn-RS" sz="1200" b="0"/>
              <a:pPr/>
              <a:t>58</a:t>
            </a:fld>
            <a:endParaRPr lang="en-GB" altLang="sr-Latn-RS" sz="1200" b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DEAEF3-D8B6-43CD-8CBE-0EC42D77CE6E}" type="slidenum">
              <a:rPr lang="en-GB" altLang="sr-Latn-RS" sz="1200" b="0"/>
              <a:pPr/>
              <a:t>6</a:t>
            </a:fld>
            <a:endParaRPr lang="en-GB" altLang="sr-Latn-RS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4ABB95-42DC-4DA9-B110-42A6C3472B2F}" type="slidenum">
              <a:rPr lang="en-GB" altLang="sr-Latn-RS" sz="1200" b="0"/>
              <a:pPr/>
              <a:t>60</a:t>
            </a:fld>
            <a:endParaRPr lang="en-GB" altLang="sr-Latn-RS" sz="1200" b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605259-F0B2-4995-82CB-5E9C3B580C9D}" type="slidenum">
              <a:rPr lang="en-GB" altLang="sr-Latn-RS" sz="1200" b="0"/>
              <a:pPr/>
              <a:t>62</a:t>
            </a:fld>
            <a:endParaRPr lang="en-GB" altLang="sr-Latn-RS" sz="1200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36D320-EB80-4F2F-959E-DCD107FE02B6}" type="slidenum">
              <a:rPr lang="en-GB" altLang="sr-Latn-RS" sz="1200" b="0"/>
              <a:pPr/>
              <a:t>63</a:t>
            </a:fld>
            <a:endParaRPr lang="en-GB" altLang="sr-Latn-RS" sz="1200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BED680-CA5A-45C1-8B95-E7CD477642B2}" type="slidenum">
              <a:rPr lang="en-GB" altLang="sr-Latn-RS" sz="1200" b="0"/>
              <a:pPr/>
              <a:t>8</a:t>
            </a:fld>
            <a:endParaRPr lang="en-GB" altLang="sr-Latn-RS" sz="1200" b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3AF11D-16D2-4CD2-A796-5A7FC90517F9}" type="slidenum">
              <a:rPr lang="en-GB" altLang="sr-Latn-RS" sz="1200" b="0"/>
              <a:pPr/>
              <a:t>10</a:t>
            </a:fld>
            <a:endParaRPr lang="en-GB" altLang="sr-Latn-R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E4A9C1-E197-44DE-8B13-0DF206F19802}" type="slidenum">
              <a:rPr lang="en-GB" altLang="sr-Latn-RS" sz="1200" b="0"/>
              <a:pPr/>
              <a:t>12</a:t>
            </a:fld>
            <a:endParaRPr lang="en-GB" altLang="sr-Latn-RS" sz="12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DEA4FB-B68B-4098-8773-C726C1584F68}" type="slidenum">
              <a:rPr lang="en-GB" altLang="sr-Latn-RS" sz="1200" b="0"/>
              <a:pPr/>
              <a:t>14</a:t>
            </a:fld>
            <a:endParaRPr lang="en-GB" altLang="sr-Latn-R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C55E8D-D3FB-402C-B831-DAF14364AA5F}" type="slidenum">
              <a:rPr lang="en-GB" altLang="sr-Latn-RS" sz="1200" b="0"/>
              <a:pPr/>
              <a:t>16</a:t>
            </a:fld>
            <a:endParaRPr lang="en-GB" altLang="sr-Latn-RS" sz="12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189926-E12E-404C-8C40-74F3881CB7F8}" type="slidenum">
              <a:rPr lang="en-GB" altLang="sr-Latn-RS" sz="1200" b="0"/>
              <a:pPr/>
              <a:t>18</a:t>
            </a:fld>
            <a:endParaRPr lang="en-GB" altLang="sr-Latn-RS" sz="12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7713" cy="34178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</p:spPr>
        <p:txBody>
          <a:bodyPr/>
          <a:lstStyle/>
          <a:p>
            <a:pPr eaLnBrk="1" hangingPunct="1"/>
            <a:endParaRPr lang="en-US" altLang="sr-Latn-R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83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2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203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20383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38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710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altLang="sr-Latn-RS" noProof="0" smtClean="0"/>
              <a:t>Click to edit Master title style</a:t>
            </a:r>
          </a:p>
        </p:txBody>
      </p:sp>
      <p:sp>
        <p:nvSpPr>
          <p:cNvPr id="1710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sr-Latn-R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9333F-6C9E-4A98-9372-629ECF8DEB9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33106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49B0D-05FD-4218-A885-C5937141F018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9080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A426F-D3D1-4912-BA96-169F4FEB670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98460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EA406-7EB6-45E4-A860-DE4911217A06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04484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F47DF-C7EE-4016-A329-ECAB4A91722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6305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E52B1-5543-4E1C-9168-FCC772ACB118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358124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E974F-0448-41F4-8A3E-6F531DE63141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3979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01C74-EC99-4EEC-8420-CE044E8ACE59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8526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005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ECA3D-BDCA-4340-BD86-17B4FAE8FC21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039097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72316-9CAC-4C94-A3D1-EBFFA1D338E0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988479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02675-6360-47CD-BA04-05D14984903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97155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74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6667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6667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27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81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4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1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44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4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Master text styles</a:t>
            </a:r>
          </a:p>
          <a:p>
            <a:pPr lvl="1"/>
            <a:endParaRPr lang="en-GB" altLang="sr-Latn-RS" smtClean="0"/>
          </a:p>
        </p:txBody>
      </p: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0" y="0"/>
            <a:ext cx="9174163" cy="3343275"/>
            <a:chOff x="-19" y="-12"/>
            <a:chExt cx="5779" cy="2106"/>
          </a:xfrm>
        </p:grpSpPr>
        <p:grpSp>
          <p:nvGrpSpPr>
            <p:cNvPr id="1060" name="Group 9"/>
            <p:cNvGrpSpPr>
              <a:grpSpLocks/>
            </p:cNvGrpSpPr>
            <p:nvPr/>
          </p:nvGrpSpPr>
          <p:grpSpPr bwMode="auto">
            <a:xfrm>
              <a:off x="0" y="0"/>
              <a:ext cx="5724" cy="1920"/>
              <a:chOff x="768" y="384"/>
              <a:chExt cx="2796" cy="894"/>
            </a:xfrm>
          </p:grpSpPr>
          <p:pic>
            <p:nvPicPr>
              <p:cNvPr id="1070" name="Picture 1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0" y="384"/>
                <a:ext cx="1914" cy="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71" name="Picture 1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384"/>
                <a:ext cx="882" cy="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61" name="Rectangle 12"/>
            <p:cNvSpPr>
              <a:spLocks noChangeArrowheads="1"/>
            </p:cNvSpPr>
            <p:nvPr/>
          </p:nvSpPr>
          <p:spPr bwMode="auto">
            <a:xfrm>
              <a:off x="1440" y="1614"/>
              <a:ext cx="4320" cy="480"/>
            </a:xfrm>
            <a:prstGeom prst="rect">
              <a:avLst/>
            </a:prstGeom>
            <a:solidFill>
              <a:srgbClr val="00003C"/>
            </a:solidFill>
            <a:ln w="9525">
              <a:solidFill>
                <a:srgbClr val="00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62" name="Rectangle 13"/>
            <p:cNvSpPr>
              <a:spLocks noChangeArrowheads="1"/>
            </p:cNvSpPr>
            <p:nvPr/>
          </p:nvSpPr>
          <p:spPr bwMode="auto">
            <a:xfrm>
              <a:off x="4056" y="-12"/>
              <a:ext cx="1704" cy="378"/>
            </a:xfrm>
            <a:prstGeom prst="rect">
              <a:avLst/>
            </a:prstGeom>
            <a:solidFill>
              <a:srgbClr val="00003C"/>
            </a:solidFill>
            <a:ln w="9525">
              <a:solidFill>
                <a:srgbClr val="00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63" name="Freeform 14"/>
            <p:cNvSpPr>
              <a:spLocks/>
            </p:cNvSpPr>
            <p:nvPr/>
          </p:nvSpPr>
          <p:spPr bwMode="auto">
            <a:xfrm>
              <a:off x="-19" y="745"/>
              <a:ext cx="1512" cy="1219"/>
            </a:xfrm>
            <a:custGeom>
              <a:avLst/>
              <a:gdLst>
                <a:gd name="T0" fmla="*/ 19 w 1512"/>
                <a:gd name="T1" fmla="*/ 7 h 1219"/>
                <a:gd name="T2" fmla="*/ 23 w 1512"/>
                <a:gd name="T3" fmla="*/ 391 h 1219"/>
                <a:gd name="T4" fmla="*/ 23 w 1512"/>
                <a:gd name="T5" fmla="*/ 443 h 1219"/>
                <a:gd name="T6" fmla="*/ 19 w 1512"/>
                <a:gd name="T7" fmla="*/ 559 h 1219"/>
                <a:gd name="T8" fmla="*/ 15 w 1512"/>
                <a:gd name="T9" fmla="*/ 547 h 1219"/>
                <a:gd name="T10" fmla="*/ 19 w 1512"/>
                <a:gd name="T11" fmla="*/ 531 h 1219"/>
                <a:gd name="T12" fmla="*/ 23 w 1512"/>
                <a:gd name="T13" fmla="*/ 627 h 1219"/>
                <a:gd name="T14" fmla="*/ 19 w 1512"/>
                <a:gd name="T15" fmla="*/ 975 h 1219"/>
                <a:gd name="T16" fmla="*/ 15 w 1512"/>
                <a:gd name="T17" fmla="*/ 1131 h 1219"/>
                <a:gd name="T18" fmla="*/ 19 w 1512"/>
                <a:gd name="T19" fmla="*/ 1163 h 1219"/>
                <a:gd name="T20" fmla="*/ 31 w 1512"/>
                <a:gd name="T21" fmla="*/ 1171 h 1219"/>
                <a:gd name="T22" fmla="*/ 23 w 1512"/>
                <a:gd name="T23" fmla="*/ 1199 h 1219"/>
                <a:gd name="T24" fmla="*/ 43 w 1512"/>
                <a:gd name="T25" fmla="*/ 1191 h 1219"/>
                <a:gd name="T26" fmla="*/ 239 w 1512"/>
                <a:gd name="T27" fmla="*/ 1207 h 1219"/>
                <a:gd name="T28" fmla="*/ 347 w 1512"/>
                <a:gd name="T29" fmla="*/ 1219 h 1219"/>
                <a:gd name="T30" fmla="*/ 1343 w 1512"/>
                <a:gd name="T31" fmla="*/ 1199 h 1219"/>
                <a:gd name="T32" fmla="*/ 1455 w 1512"/>
                <a:gd name="T33" fmla="*/ 1195 h 1219"/>
                <a:gd name="T34" fmla="*/ 1495 w 1512"/>
                <a:gd name="T35" fmla="*/ 1179 h 1219"/>
                <a:gd name="T36" fmla="*/ 1479 w 1512"/>
                <a:gd name="T37" fmla="*/ 1075 h 1219"/>
                <a:gd name="T38" fmla="*/ 1483 w 1512"/>
                <a:gd name="T39" fmla="*/ 967 h 1219"/>
                <a:gd name="T40" fmla="*/ 1443 w 1512"/>
                <a:gd name="T41" fmla="*/ 903 h 1219"/>
                <a:gd name="T42" fmla="*/ 1371 w 1512"/>
                <a:gd name="T43" fmla="*/ 935 h 1219"/>
                <a:gd name="T44" fmla="*/ 1307 w 1512"/>
                <a:gd name="T45" fmla="*/ 947 h 1219"/>
                <a:gd name="T46" fmla="*/ 1255 w 1512"/>
                <a:gd name="T47" fmla="*/ 1007 h 1219"/>
                <a:gd name="T48" fmla="*/ 1187 w 1512"/>
                <a:gd name="T49" fmla="*/ 1079 h 1219"/>
                <a:gd name="T50" fmla="*/ 1175 w 1512"/>
                <a:gd name="T51" fmla="*/ 1091 h 1219"/>
                <a:gd name="T52" fmla="*/ 1127 w 1512"/>
                <a:gd name="T53" fmla="*/ 1095 h 1219"/>
                <a:gd name="T54" fmla="*/ 1083 w 1512"/>
                <a:gd name="T55" fmla="*/ 1103 h 1219"/>
                <a:gd name="T56" fmla="*/ 1059 w 1512"/>
                <a:gd name="T57" fmla="*/ 1119 h 1219"/>
                <a:gd name="T58" fmla="*/ 1011 w 1512"/>
                <a:gd name="T59" fmla="*/ 1127 h 1219"/>
                <a:gd name="T60" fmla="*/ 875 w 1512"/>
                <a:gd name="T61" fmla="*/ 1087 h 1219"/>
                <a:gd name="T62" fmla="*/ 871 w 1512"/>
                <a:gd name="T63" fmla="*/ 1059 h 1219"/>
                <a:gd name="T64" fmla="*/ 787 w 1512"/>
                <a:gd name="T65" fmla="*/ 1031 h 1219"/>
                <a:gd name="T66" fmla="*/ 619 w 1512"/>
                <a:gd name="T67" fmla="*/ 967 h 1219"/>
                <a:gd name="T68" fmla="*/ 607 w 1512"/>
                <a:gd name="T69" fmla="*/ 939 h 1219"/>
                <a:gd name="T70" fmla="*/ 615 w 1512"/>
                <a:gd name="T71" fmla="*/ 927 h 1219"/>
                <a:gd name="T72" fmla="*/ 455 w 1512"/>
                <a:gd name="T73" fmla="*/ 919 h 1219"/>
                <a:gd name="T74" fmla="*/ 351 w 1512"/>
                <a:gd name="T75" fmla="*/ 911 h 1219"/>
                <a:gd name="T76" fmla="*/ 355 w 1512"/>
                <a:gd name="T77" fmla="*/ 899 h 1219"/>
                <a:gd name="T78" fmla="*/ 331 w 1512"/>
                <a:gd name="T79" fmla="*/ 847 h 1219"/>
                <a:gd name="T80" fmla="*/ 315 w 1512"/>
                <a:gd name="T81" fmla="*/ 823 h 1219"/>
                <a:gd name="T82" fmla="*/ 303 w 1512"/>
                <a:gd name="T83" fmla="*/ 771 h 1219"/>
                <a:gd name="T84" fmla="*/ 259 w 1512"/>
                <a:gd name="T85" fmla="*/ 643 h 1219"/>
                <a:gd name="T86" fmla="*/ 179 w 1512"/>
                <a:gd name="T87" fmla="*/ 567 h 1219"/>
                <a:gd name="T88" fmla="*/ 171 w 1512"/>
                <a:gd name="T89" fmla="*/ 423 h 1219"/>
                <a:gd name="T90" fmla="*/ 131 w 1512"/>
                <a:gd name="T91" fmla="*/ 283 h 1219"/>
                <a:gd name="T92" fmla="*/ 99 w 1512"/>
                <a:gd name="T93" fmla="*/ 271 h 1219"/>
                <a:gd name="T94" fmla="*/ 95 w 1512"/>
                <a:gd name="T95" fmla="*/ 203 h 1219"/>
                <a:gd name="T96" fmla="*/ 103 w 1512"/>
                <a:gd name="T97" fmla="*/ 171 h 1219"/>
                <a:gd name="T98" fmla="*/ 135 w 1512"/>
                <a:gd name="T99" fmla="*/ 67 h 1219"/>
                <a:gd name="T100" fmla="*/ 75 w 1512"/>
                <a:gd name="T101" fmla="*/ 3 h 1219"/>
                <a:gd name="T102" fmla="*/ 15 w 1512"/>
                <a:gd name="T103" fmla="*/ 7 h 1219"/>
                <a:gd name="T104" fmla="*/ 19 w 1512"/>
                <a:gd name="T105" fmla="*/ 23 h 1219"/>
                <a:gd name="T106" fmla="*/ 27 w 1512"/>
                <a:gd name="T107" fmla="*/ 11 h 1219"/>
                <a:gd name="T108" fmla="*/ 19 w 1512"/>
                <a:gd name="T109" fmla="*/ 7 h 12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512" h="1219">
                  <a:moveTo>
                    <a:pt x="19" y="7"/>
                  </a:moveTo>
                  <a:cubicBezTo>
                    <a:pt x="20" y="135"/>
                    <a:pt x="23" y="263"/>
                    <a:pt x="23" y="391"/>
                  </a:cubicBezTo>
                  <a:cubicBezTo>
                    <a:pt x="23" y="448"/>
                    <a:pt x="13" y="414"/>
                    <a:pt x="23" y="443"/>
                  </a:cubicBezTo>
                  <a:cubicBezTo>
                    <a:pt x="17" y="482"/>
                    <a:pt x="22" y="519"/>
                    <a:pt x="19" y="559"/>
                  </a:cubicBezTo>
                  <a:cubicBezTo>
                    <a:pt x="18" y="555"/>
                    <a:pt x="15" y="551"/>
                    <a:pt x="15" y="547"/>
                  </a:cubicBezTo>
                  <a:cubicBezTo>
                    <a:pt x="15" y="542"/>
                    <a:pt x="18" y="526"/>
                    <a:pt x="19" y="531"/>
                  </a:cubicBezTo>
                  <a:cubicBezTo>
                    <a:pt x="22" y="563"/>
                    <a:pt x="22" y="595"/>
                    <a:pt x="23" y="627"/>
                  </a:cubicBezTo>
                  <a:cubicBezTo>
                    <a:pt x="9" y="742"/>
                    <a:pt x="17" y="860"/>
                    <a:pt x="19" y="975"/>
                  </a:cubicBezTo>
                  <a:cubicBezTo>
                    <a:pt x="17" y="1026"/>
                    <a:pt x="21" y="1080"/>
                    <a:pt x="15" y="1131"/>
                  </a:cubicBezTo>
                  <a:cubicBezTo>
                    <a:pt x="16" y="1142"/>
                    <a:pt x="15" y="1153"/>
                    <a:pt x="19" y="1163"/>
                  </a:cubicBezTo>
                  <a:cubicBezTo>
                    <a:pt x="21" y="1167"/>
                    <a:pt x="29" y="1167"/>
                    <a:pt x="31" y="1171"/>
                  </a:cubicBezTo>
                  <a:cubicBezTo>
                    <a:pt x="35" y="1180"/>
                    <a:pt x="25" y="1190"/>
                    <a:pt x="23" y="1199"/>
                  </a:cubicBezTo>
                  <a:cubicBezTo>
                    <a:pt x="0" y="1184"/>
                    <a:pt x="17" y="1196"/>
                    <a:pt x="43" y="1191"/>
                  </a:cubicBezTo>
                  <a:cubicBezTo>
                    <a:pt x="109" y="1194"/>
                    <a:pt x="173" y="1199"/>
                    <a:pt x="239" y="1207"/>
                  </a:cubicBezTo>
                  <a:cubicBezTo>
                    <a:pt x="273" y="1218"/>
                    <a:pt x="347" y="1219"/>
                    <a:pt x="347" y="1219"/>
                  </a:cubicBezTo>
                  <a:cubicBezTo>
                    <a:pt x="673" y="1178"/>
                    <a:pt x="1017" y="1202"/>
                    <a:pt x="1343" y="1199"/>
                  </a:cubicBezTo>
                  <a:cubicBezTo>
                    <a:pt x="1380" y="1198"/>
                    <a:pt x="1418" y="1197"/>
                    <a:pt x="1455" y="1195"/>
                  </a:cubicBezTo>
                  <a:cubicBezTo>
                    <a:pt x="1509" y="1192"/>
                    <a:pt x="1512" y="1204"/>
                    <a:pt x="1495" y="1179"/>
                  </a:cubicBezTo>
                  <a:cubicBezTo>
                    <a:pt x="1492" y="1142"/>
                    <a:pt x="1485" y="1111"/>
                    <a:pt x="1479" y="1075"/>
                  </a:cubicBezTo>
                  <a:cubicBezTo>
                    <a:pt x="1480" y="1039"/>
                    <a:pt x="1481" y="1003"/>
                    <a:pt x="1483" y="967"/>
                  </a:cubicBezTo>
                  <a:cubicBezTo>
                    <a:pt x="1486" y="926"/>
                    <a:pt x="1483" y="923"/>
                    <a:pt x="1443" y="903"/>
                  </a:cubicBezTo>
                  <a:cubicBezTo>
                    <a:pt x="1417" y="908"/>
                    <a:pt x="1396" y="925"/>
                    <a:pt x="1371" y="935"/>
                  </a:cubicBezTo>
                  <a:cubicBezTo>
                    <a:pt x="1347" y="945"/>
                    <a:pt x="1333" y="944"/>
                    <a:pt x="1307" y="947"/>
                  </a:cubicBezTo>
                  <a:cubicBezTo>
                    <a:pt x="1275" y="955"/>
                    <a:pt x="1272" y="981"/>
                    <a:pt x="1255" y="1007"/>
                  </a:cubicBezTo>
                  <a:cubicBezTo>
                    <a:pt x="1241" y="1028"/>
                    <a:pt x="1205" y="1061"/>
                    <a:pt x="1187" y="1079"/>
                  </a:cubicBezTo>
                  <a:cubicBezTo>
                    <a:pt x="1183" y="1083"/>
                    <a:pt x="1181" y="1091"/>
                    <a:pt x="1175" y="1091"/>
                  </a:cubicBezTo>
                  <a:cubicBezTo>
                    <a:pt x="1159" y="1092"/>
                    <a:pt x="1143" y="1094"/>
                    <a:pt x="1127" y="1095"/>
                  </a:cubicBezTo>
                  <a:cubicBezTo>
                    <a:pt x="1113" y="1099"/>
                    <a:pt x="1097" y="1097"/>
                    <a:pt x="1083" y="1103"/>
                  </a:cubicBezTo>
                  <a:cubicBezTo>
                    <a:pt x="1039" y="1121"/>
                    <a:pt x="1098" y="1111"/>
                    <a:pt x="1059" y="1119"/>
                  </a:cubicBezTo>
                  <a:cubicBezTo>
                    <a:pt x="1043" y="1122"/>
                    <a:pt x="1011" y="1127"/>
                    <a:pt x="1011" y="1127"/>
                  </a:cubicBezTo>
                  <a:cubicBezTo>
                    <a:pt x="987" y="1103"/>
                    <a:pt x="909" y="1096"/>
                    <a:pt x="875" y="1087"/>
                  </a:cubicBezTo>
                  <a:cubicBezTo>
                    <a:pt x="874" y="1078"/>
                    <a:pt x="877" y="1066"/>
                    <a:pt x="871" y="1059"/>
                  </a:cubicBezTo>
                  <a:cubicBezTo>
                    <a:pt x="867" y="1055"/>
                    <a:pt x="798" y="1035"/>
                    <a:pt x="787" y="1031"/>
                  </a:cubicBezTo>
                  <a:cubicBezTo>
                    <a:pt x="751" y="995"/>
                    <a:pt x="669" y="975"/>
                    <a:pt x="619" y="967"/>
                  </a:cubicBezTo>
                  <a:cubicBezTo>
                    <a:pt x="615" y="958"/>
                    <a:pt x="614" y="946"/>
                    <a:pt x="607" y="939"/>
                  </a:cubicBezTo>
                  <a:cubicBezTo>
                    <a:pt x="593" y="925"/>
                    <a:pt x="549" y="935"/>
                    <a:pt x="615" y="927"/>
                  </a:cubicBezTo>
                  <a:cubicBezTo>
                    <a:pt x="522" y="908"/>
                    <a:pt x="575" y="914"/>
                    <a:pt x="455" y="919"/>
                  </a:cubicBezTo>
                  <a:cubicBezTo>
                    <a:pt x="420" y="917"/>
                    <a:pt x="383" y="925"/>
                    <a:pt x="351" y="911"/>
                  </a:cubicBezTo>
                  <a:cubicBezTo>
                    <a:pt x="347" y="909"/>
                    <a:pt x="354" y="903"/>
                    <a:pt x="355" y="899"/>
                  </a:cubicBezTo>
                  <a:cubicBezTo>
                    <a:pt x="349" y="876"/>
                    <a:pt x="345" y="868"/>
                    <a:pt x="331" y="847"/>
                  </a:cubicBezTo>
                  <a:cubicBezTo>
                    <a:pt x="326" y="839"/>
                    <a:pt x="315" y="823"/>
                    <a:pt x="315" y="823"/>
                  </a:cubicBezTo>
                  <a:cubicBezTo>
                    <a:pt x="311" y="805"/>
                    <a:pt x="306" y="789"/>
                    <a:pt x="303" y="771"/>
                  </a:cubicBezTo>
                  <a:cubicBezTo>
                    <a:pt x="300" y="714"/>
                    <a:pt x="307" y="675"/>
                    <a:pt x="259" y="643"/>
                  </a:cubicBezTo>
                  <a:cubicBezTo>
                    <a:pt x="239" y="613"/>
                    <a:pt x="205" y="593"/>
                    <a:pt x="179" y="567"/>
                  </a:cubicBezTo>
                  <a:cubicBezTo>
                    <a:pt x="160" y="511"/>
                    <a:pt x="183" y="584"/>
                    <a:pt x="171" y="423"/>
                  </a:cubicBezTo>
                  <a:cubicBezTo>
                    <a:pt x="168" y="383"/>
                    <a:pt x="144" y="322"/>
                    <a:pt x="131" y="283"/>
                  </a:cubicBezTo>
                  <a:cubicBezTo>
                    <a:pt x="127" y="272"/>
                    <a:pt x="110" y="275"/>
                    <a:pt x="99" y="271"/>
                  </a:cubicBezTo>
                  <a:cubicBezTo>
                    <a:pt x="95" y="244"/>
                    <a:pt x="90" y="230"/>
                    <a:pt x="95" y="203"/>
                  </a:cubicBezTo>
                  <a:cubicBezTo>
                    <a:pt x="97" y="192"/>
                    <a:pt x="103" y="171"/>
                    <a:pt x="103" y="171"/>
                  </a:cubicBezTo>
                  <a:cubicBezTo>
                    <a:pt x="106" y="143"/>
                    <a:pt x="108" y="85"/>
                    <a:pt x="135" y="67"/>
                  </a:cubicBezTo>
                  <a:cubicBezTo>
                    <a:pt x="130" y="3"/>
                    <a:pt x="139" y="8"/>
                    <a:pt x="75" y="3"/>
                  </a:cubicBezTo>
                  <a:cubicBezTo>
                    <a:pt x="55" y="4"/>
                    <a:pt x="34" y="0"/>
                    <a:pt x="15" y="7"/>
                  </a:cubicBezTo>
                  <a:cubicBezTo>
                    <a:pt x="10" y="9"/>
                    <a:pt x="14" y="21"/>
                    <a:pt x="19" y="23"/>
                  </a:cubicBezTo>
                  <a:cubicBezTo>
                    <a:pt x="24" y="25"/>
                    <a:pt x="27" y="16"/>
                    <a:pt x="27" y="11"/>
                  </a:cubicBezTo>
                  <a:cubicBezTo>
                    <a:pt x="27" y="8"/>
                    <a:pt x="22" y="8"/>
                    <a:pt x="19" y="7"/>
                  </a:cubicBezTo>
                  <a:close/>
                </a:path>
              </a:pathLst>
            </a:custGeom>
            <a:solidFill>
              <a:srgbClr val="00003C"/>
            </a:solidFill>
            <a:ln w="9525">
              <a:solidFill>
                <a:srgbClr val="00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6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727" cy="68"/>
            </a:xfrm>
            <a:prstGeom prst="rect">
              <a:avLst/>
            </a:prstGeom>
            <a:solidFill>
              <a:srgbClr val="00003C"/>
            </a:solidFill>
            <a:ln w="9525">
              <a:solidFill>
                <a:srgbClr val="00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65" name="Rectangle 16"/>
            <p:cNvSpPr>
              <a:spLocks noChangeArrowheads="1"/>
            </p:cNvSpPr>
            <p:nvPr/>
          </p:nvSpPr>
          <p:spPr bwMode="auto">
            <a:xfrm>
              <a:off x="-19" y="-4"/>
              <a:ext cx="103" cy="1618"/>
            </a:xfrm>
            <a:prstGeom prst="rect">
              <a:avLst/>
            </a:prstGeom>
            <a:solidFill>
              <a:srgbClr val="00003C"/>
            </a:solidFill>
            <a:ln w="9525">
              <a:solidFill>
                <a:srgbClr val="00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66" name="Rectangle 17"/>
            <p:cNvSpPr>
              <a:spLocks noChangeArrowheads="1"/>
            </p:cNvSpPr>
            <p:nvPr/>
          </p:nvSpPr>
          <p:spPr bwMode="auto">
            <a:xfrm>
              <a:off x="1272" y="-12"/>
              <a:ext cx="2784" cy="168"/>
            </a:xfrm>
            <a:prstGeom prst="rect">
              <a:avLst/>
            </a:prstGeom>
            <a:solidFill>
              <a:srgbClr val="00003C"/>
            </a:solidFill>
            <a:ln w="9525">
              <a:solidFill>
                <a:srgbClr val="00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67" name="Freeform 18"/>
            <p:cNvSpPr>
              <a:spLocks/>
            </p:cNvSpPr>
            <p:nvPr/>
          </p:nvSpPr>
          <p:spPr bwMode="auto">
            <a:xfrm>
              <a:off x="1064" y="40"/>
              <a:ext cx="235" cy="97"/>
            </a:xfrm>
            <a:custGeom>
              <a:avLst/>
              <a:gdLst>
                <a:gd name="T0" fmla="*/ 8 w 235"/>
                <a:gd name="T1" fmla="*/ 8 h 97"/>
                <a:gd name="T2" fmla="*/ 96 w 235"/>
                <a:gd name="T3" fmla="*/ 64 h 97"/>
                <a:gd name="T4" fmla="*/ 180 w 235"/>
                <a:gd name="T5" fmla="*/ 88 h 97"/>
                <a:gd name="T6" fmla="*/ 220 w 235"/>
                <a:gd name="T7" fmla="*/ 92 h 97"/>
                <a:gd name="T8" fmla="*/ 224 w 235"/>
                <a:gd name="T9" fmla="*/ 8 h 97"/>
                <a:gd name="T10" fmla="*/ 192 w 235"/>
                <a:gd name="T11" fmla="*/ 4 h 97"/>
                <a:gd name="T12" fmla="*/ 12 w 235"/>
                <a:gd name="T13" fmla="*/ 0 h 97"/>
                <a:gd name="T14" fmla="*/ 0 w 235"/>
                <a:gd name="T15" fmla="*/ 4 h 97"/>
                <a:gd name="T16" fmla="*/ 8 w 235"/>
                <a:gd name="T17" fmla="*/ 8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" h="97">
                  <a:moveTo>
                    <a:pt x="8" y="8"/>
                  </a:moveTo>
                  <a:cubicBezTo>
                    <a:pt x="40" y="50"/>
                    <a:pt x="38" y="56"/>
                    <a:pt x="96" y="64"/>
                  </a:cubicBezTo>
                  <a:cubicBezTo>
                    <a:pt x="123" y="82"/>
                    <a:pt x="149" y="85"/>
                    <a:pt x="180" y="88"/>
                  </a:cubicBezTo>
                  <a:cubicBezTo>
                    <a:pt x="196" y="92"/>
                    <a:pt x="204" y="97"/>
                    <a:pt x="220" y="92"/>
                  </a:cubicBezTo>
                  <a:cubicBezTo>
                    <a:pt x="225" y="78"/>
                    <a:pt x="235" y="15"/>
                    <a:pt x="224" y="8"/>
                  </a:cubicBezTo>
                  <a:cubicBezTo>
                    <a:pt x="215" y="2"/>
                    <a:pt x="203" y="5"/>
                    <a:pt x="192" y="4"/>
                  </a:cubicBezTo>
                  <a:cubicBezTo>
                    <a:pt x="132" y="8"/>
                    <a:pt x="72" y="12"/>
                    <a:pt x="12" y="0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8"/>
                    <a:pt x="20" y="8"/>
                    <a:pt x="8" y="8"/>
                  </a:cubicBezTo>
                  <a:close/>
                </a:path>
              </a:pathLst>
            </a:custGeom>
            <a:solidFill>
              <a:srgbClr val="00003C"/>
            </a:solidFill>
            <a:ln w="9525">
              <a:solidFill>
                <a:srgbClr val="00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68" name="Freeform 19"/>
            <p:cNvSpPr>
              <a:spLocks/>
            </p:cNvSpPr>
            <p:nvPr/>
          </p:nvSpPr>
          <p:spPr bwMode="auto">
            <a:xfrm>
              <a:off x="48" y="35"/>
              <a:ext cx="729" cy="745"/>
            </a:xfrm>
            <a:custGeom>
              <a:avLst/>
              <a:gdLst>
                <a:gd name="T0" fmla="*/ 728 w 729"/>
                <a:gd name="T1" fmla="*/ 21 h 745"/>
                <a:gd name="T2" fmla="*/ 620 w 729"/>
                <a:gd name="T3" fmla="*/ 97 h 745"/>
                <a:gd name="T4" fmla="*/ 528 w 729"/>
                <a:gd name="T5" fmla="*/ 133 h 745"/>
                <a:gd name="T6" fmla="*/ 368 w 729"/>
                <a:gd name="T7" fmla="*/ 113 h 745"/>
                <a:gd name="T8" fmla="*/ 328 w 729"/>
                <a:gd name="T9" fmla="*/ 133 h 745"/>
                <a:gd name="T10" fmla="*/ 316 w 729"/>
                <a:gd name="T11" fmla="*/ 141 h 745"/>
                <a:gd name="T12" fmla="*/ 284 w 729"/>
                <a:gd name="T13" fmla="*/ 181 h 745"/>
                <a:gd name="T14" fmla="*/ 224 w 729"/>
                <a:gd name="T15" fmla="*/ 265 h 745"/>
                <a:gd name="T16" fmla="*/ 184 w 729"/>
                <a:gd name="T17" fmla="*/ 333 h 745"/>
                <a:gd name="T18" fmla="*/ 140 w 729"/>
                <a:gd name="T19" fmla="*/ 405 h 745"/>
                <a:gd name="T20" fmla="*/ 96 w 729"/>
                <a:gd name="T21" fmla="*/ 517 h 745"/>
                <a:gd name="T22" fmla="*/ 116 w 729"/>
                <a:gd name="T23" fmla="*/ 565 h 745"/>
                <a:gd name="T24" fmla="*/ 96 w 729"/>
                <a:gd name="T25" fmla="*/ 681 h 745"/>
                <a:gd name="T26" fmla="*/ 76 w 729"/>
                <a:gd name="T27" fmla="*/ 729 h 745"/>
                <a:gd name="T28" fmla="*/ 40 w 729"/>
                <a:gd name="T29" fmla="*/ 745 h 745"/>
                <a:gd name="T30" fmla="*/ 24 w 729"/>
                <a:gd name="T31" fmla="*/ 713 h 745"/>
                <a:gd name="T32" fmla="*/ 20 w 729"/>
                <a:gd name="T33" fmla="*/ 585 h 745"/>
                <a:gd name="T34" fmla="*/ 0 w 729"/>
                <a:gd name="T35" fmla="*/ 289 h 745"/>
                <a:gd name="T36" fmla="*/ 20 w 729"/>
                <a:gd name="T37" fmla="*/ 5 h 745"/>
                <a:gd name="T38" fmla="*/ 160 w 729"/>
                <a:gd name="T39" fmla="*/ 17 h 745"/>
                <a:gd name="T40" fmla="*/ 720 w 729"/>
                <a:gd name="T41" fmla="*/ 13 h 745"/>
                <a:gd name="T42" fmla="*/ 728 w 729"/>
                <a:gd name="T43" fmla="*/ 21 h 7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29" h="745">
                  <a:moveTo>
                    <a:pt x="728" y="21"/>
                  </a:moveTo>
                  <a:cubicBezTo>
                    <a:pt x="717" y="65"/>
                    <a:pt x="661" y="87"/>
                    <a:pt x="620" y="97"/>
                  </a:cubicBezTo>
                  <a:cubicBezTo>
                    <a:pt x="591" y="126"/>
                    <a:pt x="568" y="129"/>
                    <a:pt x="528" y="133"/>
                  </a:cubicBezTo>
                  <a:cubicBezTo>
                    <a:pt x="474" y="125"/>
                    <a:pt x="423" y="117"/>
                    <a:pt x="368" y="113"/>
                  </a:cubicBezTo>
                  <a:cubicBezTo>
                    <a:pt x="343" y="119"/>
                    <a:pt x="357" y="114"/>
                    <a:pt x="328" y="133"/>
                  </a:cubicBezTo>
                  <a:cubicBezTo>
                    <a:pt x="324" y="136"/>
                    <a:pt x="316" y="141"/>
                    <a:pt x="316" y="141"/>
                  </a:cubicBezTo>
                  <a:cubicBezTo>
                    <a:pt x="306" y="156"/>
                    <a:pt x="296" y="169"/>
                    <a:pt x="284" y="181"/>
                  </a:cubicBezTo>
                  <a:cubicBezTo>
                    <a:pt x="272" y="216"/>
                    <a:pt x="240" y="233"/>
                    <a:pt x="224" y="265"/>
                  </a:cubicBezTo>
                  <a:cubicBezTo>
                    <a:pt x="212" y="289"/>
                    <a:pt x="199" y="311"/>
                    <a:pt x="184" y="333"/>
                  </a:cubicBezTo>
                  <a:cubicBezTo>
                    <a:pt x="168" y="357"/>
                    <a:pt x="162" y="383"/>
                    <a:pt x="140" y="405"/>
                  </a:cubicBezTo>
                  <a:cubicBezTo>
                    <a:pt x="127" y="443"/>
                    <a:pt x="106" y="478"/>
                    <a:pt x="96" y="517"/>
                  </a:cubicBezTo>
                  <a:cubicBezTo>
                    <a:pt x="102" y="536"/>
                    <a:pt x="106" y="549"/>
                    <a:pt x="116" y="565"/>
                  </a:cubicBezTo>
                  <a:cubicBezTo>
                    <a:pt x="114" y="608"/>
                    <a:pt x="126" y="651"/>
                    <a:pt x="96" y="681"/>
                  </a:cubicBezTo>
                  <a:cubicBezTo>
                    <a:pt x="90" y="698"/>
                    <a:pt x="82" y="711"/>
                    <a:pt x="76" y="729"/>
                  </a:cubicBezTo>
                  <a:cubicBezTo>
                    <a:pt x="72" y="741"/>
                    <a:pt x="40" y="745"/>
                    <a:pt x="40" y="745"/>
                  </a:cubicBezTo>
                  <a:cubicBezTo>
                    <a:pt x="20" y="738"/>
                    <a:pt x="19" y="733"/>
                    <a:pt x="24" y="713"/>
                  </a:cubicBezTo>
                  <a:cubicBezTo>
                    <a:pt x="13" y="669"/>
                    <a:pt x="17" y="630"/>
                    <a:pt x="20" y="585"/>
                  </a:cubicBezTo>
                  <a:cubicBezTo>
                    <a:pt x="12" y="486"/>
                    <a:pt x="9" y="388"/>
                    <a:pt x="0" y="289"/>
                  </a:cubicBezTo>
                  <a:cubicBezTo>
                    <a:pt x="2" y="170"/>
                    <a:pt x="3" y="106"/>
                    <a:pt x="20" y="5"/>
                  </a:cubicBezTo>
                  <a:cubicBezTo>
                    <a:pt x="67" y="10"/>
                    <a:pt x="113" y="12"/>
                    <a:pt x="160" y="17"/>
                  </a:cubicBezTo>
                  <a:cubicBezTo>
                    <a:pt x="346" y="0"/>
                    <a:pt x="533" y="6"/>
                    <a:pt x="720" y="13"/>
                  </a:cubicBezTo>
                  <a:cubicBezTo>
                    <a:pt x="729" y="26"/>
                    <a:pt x="728" y="30"/>
                    <a:pt x="728" y="21"/>
                  </a:cubicBezTo>
                  <a:close/>
                </a:path>
              </a:pathLst>
            </a:custGeom>
            <a:solidFill>
              <a:srgbClr val="00003C"/>
            </a:solidFill>
            <a:ln w="9525">
              <a:solidFill>
                <a:srgbClr val="00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69" name="Rectangle 20"/>
            <p:cNvSpPr>
              <a:spLocks noChangeArrowheads="1"/>
            </p:cNvSpPr>
            <p:nvPr/>
          </p:nvSpPr>
          <p:spPr bwMode="auto">
            <a:xfrm>
              <a:off x="-19" y="1824"/>
              <a:ext cx="67" cy="140"/>
            </a:xfrm>
            <a:prstGeom prst="rect">
              <a:avLst/>
            </a:prstGeom>
            <a:solidFill>
              <a:srgbClr val="00003C"/>
            </a:solidFill>
            <a:ln w="9525">
              <a:solidFill>
                <a:srgbClr val="00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</p:grpSp>
      <p:grpSp>
        <p:nvGrpSpPr>
          <p:cNvPr id="1029" name="Group 21"/>
          <p:cNvGrpSpPr>
            <a:grpSpLocks/>
          </p:cNvGrpSpPr>
          <p:nvPr/>
        </p:nvGrpSpPr>
        <p:grpSpPr bwMode="auto">
          <a:xfrm>
            <a:off x="163513" y="4591050"/>
            <a:ext cx="4210050" cy="603250"/>
            <a:chOff x="84" y="2704"/>
            <a:chExt cx="2652" cy="380"/>
          </a:xfrm>
        </p:grpSpPr>
        <p:sp>
          <p:nvSpPr>
            <p:cNvPr id="1057" name="AutoShape 22"/>
            <p:cNvSpPr>
              <a:spLocks noChangeArrowheads="1"/>
            </p:cNvSpPr>
            <p:nvPr/>
          </p:nvSpPr>
          <p:spPr bwMode="auto">
            <a:xfrm>
              <a:off x="84" y="2704"/>
              <a:ext cx="2652" cy="380"/>
            </a:xfrm>
            <a:prstGeom prst="bracePair">
              <a:avLst>
                <a:gd name="adj" fmla="val 25000"/>
              </a:avLst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58" name="Line 23"/>
            <p:cNvSpPr>
              <a:spLocks noChangeShapeType="1"/>
            </p:cNvSpPr>
            <p:nvPr/>
          </p:nvSpPr>
          <p:spPr bwMode="auto">
            <a:xfrm>
              <a:off x="272" y="270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9" name="Line 24"/>
            <p:cNvSpPr>
              <a:spLocks noChangeShapeType="1"/>
            </p:cNvSpPr>
            <p:nvPr/>
          </p:nvSpPr>
          <p:spPr bwMode="auto">
            <a:xfrm>
              <a:off x="272" y="308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030" name="Group 25"/>
          <p:cNvGrpSpPr>
            <a:grpSpLocks/>
          </p:cNvGrpSpPr>
          <p:nvPr/>
        </p:nvGrpSpPr>
        <p:grpSpPr bwMode="auto">
          <a:xfrm>
            <a:off x="4830763" y="4591050"/>
            <a:ext cx="4210050" cy="603250"/>
            <a:chOff x="84" y="2704"/>
            <a:chExt cx="2652" cy="380"/>
          </a:xfrm>
        </p:grpSpPr>
        <p:sp>
          <p:nvSpPr>
            <p:cNvPr id="1054" name="AutoShape 26"/>
            <p:cNvSpPr>
              <a:spLocks noChangeArrowheads="1"/>
            </p:cNvSpPr>
            <p:nvPr/>
          </p:nvSpPr>
          <p:spPr bwMode="auto">
            <a:xfrm>
              <a:off x="84" y="2704"/>
              <a:ext cx="2652" cy="380"/>
            </a:xfrm>
            <a:prstGeom prst="bracePair">
              <a:avLst>
                <a:gd name="adj" fmla="val 25000"/>
              </a:avLst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55" name="Line 27"/>
            <p:cNvSpPr>
              <a:spLocks noChangeShapeType="1"/>
            </p:cNvSpPr>
            <p:nvPr/>
          </p:nvSpPr>
          <p:spPr bwMode="auto">
            <a:xfrm>
              <a:off x="272" y="270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6" name="Line 28"/>
            <p:cNvSpPr>
              <a:spLocks noChangeShapeType="1"/>
            </p:cNvSpPr>
            <p:nvPr/>
          </p:nvSpPr>
          <p:spPr bwMode="auto">
            <a:xfrm>
              <a:off x="272" y="308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031" name="Group 29"/>
          <p:cNvGrpSpPr>
            <a:grpSpLocks/>
          </p:cNvGrpSpPr>
          <p:nvPr/>
        </p:nvGrpSpPr>
        <p:grpSpPr bwMode="auto">
          <a:xfrm>
            <a:off x="182563" y="5499100"/>
            <a:ext cx="4210050" cy="603250"/>
            <a:chOff x="84" y="2704"/>
            <a:chExt cx="2652" cy="380"/>
          </a:xfrm>
        </p:grpSpPr>
        <p:sp>
          <p:nvSpPr>
            <p:cNvPr id="1051" name="AutoShape 30"/>
            <p:cNvSpPr>
              <a:spLocks noChangeArrowheads="1"/>
            </p:cNvSpPr>
            <p:nvPr/>
          </p:nvSpPr>
          <p:spPr bwMode="auto">
            <a:xfrm>
              <a:off x="84" y="2704"/>
              <a:ext cx="2652" cy="380"/>
            </a:xfrm>
            <a:prstGeom prst="bracePair">
              <a:avLst>
                <a:gd name="adj" fmla="val 25000"/>
              </a:avLst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52" name="Line 31"/>
            <p:cNvSpPr>
              <a:spLocks noChangeShapeType="1"/>
            </p:cNvSpPr>
            <p:nvPr/>
          </p:nvSpPr>
          <p:spPr bwMode="auto">
            <a:xfrm>
              <a:off x="272" y="270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3" name="Line 32"/>
            <p:cNvSpPr>
              <a:spLocks noChangeShapeType="1"/>
            </p:cNvSpPr>
            <p:nvPr/>
          </p:nvSpPr>
          <p:spPr bwMode="auto">
            <a:xfrm>
              <a:off x="272" y="308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032" name="Group 33"/>
          <p:cNvGrpSpPr>
            <a:grpSpLocks/>
          </p:cNvGrpSpPr>
          <p:nvPr/>
        </p:nvGrpSpPr>
        <p:grpSpPr bwMode="auto">
          <a:xfrm>
            <a:off x="4830763" y="5499100"/>
            <a:ext cx="4210050" cy="603250"/>
            <a:chOff x="84" y="2704"/>
            <a:chExt cx="2652" cy="380"/>
          </a:xfrm>
        </p:grpSpPr>
        <p:sp>
          <p:nvSpPr>
            <p:cNvPr id="1048" name="AutoShape 34"/>
            <p:cNvSpPr>
              <a:spLocks noChangeArrowheads="1"/>
            </p:cNvSpPr>
            <p:nvPr/>
          </p:nvSpPr>
          <p:spPr bwMode="auto">
            <a:xfrm>
              <a:off x="84" y="2704"/>
              <a:ext cx="2652" cy="380"/>
            </a:xfrm>
            <a:prstGeom prst="bracePair">
              <a:avLst>
                <a:gd name="adj" fmla="val 25000"/>
              </a:avLst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hr-HR" altLang="sr-Latn-RS" smtClean="0"/>
            </a:p>
          </p:txBody>
        </p:sp>
        <p:sp>
          <p:nvSpPr>
            <p:cNvPr id="1049" name="Line 35"/>
            <p:cNvSpPr>
              <a:spLocks noChangeShapeType="1"/>
            </p:cNvSpPr>
            <p:nvPr/>
          </p:nvSpPr>
          <p:spPr bwMode="auto">
            <a:xfrm>
              <a:off x="272" y="270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0" name="Line 36"/>
            <p:cNvSpPr>
              <a:spLocks noChangeShapeType="1"/>
            </p:cNvSpPr>
            <p:nvPr/>
          </p:nvSpPr>
          <p:spPr bwMode="auto">
            <a:xfrm>
              <a:off x="272" y="3084"/>
              <a:ext cx="2272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033" name="AutoShape 37"/>
          <p:cNvSpPr>
            <a:spLocks noChangeArrowheads="1"/>
          </p:cNvSpPr>
          <p:nvPr/>
        </p:nvSpPr>
        <p:spPr bwMode="auto">
          <a:xfrm>
            <a:off x="334963" y="3143250"/>
            <a:ext cx="8401050" cy="809625"/>
          </a:xfrm>
          <a:prstGeom prst="bracePair">
            <a:avLst>
              <a:gd name="adj" fmla="val 25000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hr-HR" altLang="sr-Latn-RS" smtClean="0"/>
          </a:p>
        </p:txBody>
      </p:sp>
      <p:sp>
        <p:nvSpPr>
          <p:cNvPr id="1034" name="Line 38"/>
          <p:cNvSpPr>
            <a:spLocks noChangeShapeType="1"/>
          </p:cNvSpPr>
          <p:nvPr/>
        </p:nvSpPr>
        <p:spPr bwMode="auto">
          <a:xfrm>
            <a:off x="739775" y="3143250"/>
            <a:ext cx="7654925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35" name="Line 39"/>
          <p:cNvSpPr>
            <a:spLocks noChangeShapeType="1"/>
          </p:cNvSpPr>
          <p:nvPr/>
        </p:nvSpPr>
        <p:spPr bwMode="auto">
          <a:xfrm>
            <a:off x="739775" y="3946525"/>
            <a:ext cx="7654925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36" name="Line 40"/>
          <p:cNvSpPr>
            <a:spLocks noChangeShapeType="1"/>
          </p:cNvSpPr>
          <p:nvPr/>
        </p:nvSpPr>
        <p:spPr bwMode="auto">
          <a:xfrm>
            <a:off x="8702675" y="3552825"/>
            <a:ext cx="471488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37" name="Line 41"/>
          <p:cNvSpPr>
            <a:spLocks noChangeShapeType="1"/>
          </p:cNvSpPr>
          <p:nvPr/>
        </p:nvSpPr>
        <p:spPr bwMode="auto">
          <a:xfrm>
            <a:off x="30163" y="3552825"/>
            <a:ext cx="371475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38" name="Line 42"/>
          <p:cNvSpPr>
            <a:spLocks noChangeShapeType="1"/>
          </p:cNvSpPr>
          <p:nvPr/>
        </p:nvSpPr>
        <p:spPr bwMode="auto">
          <a:xfrm>
            <a:off x="8983663" y="4891088"/>
            <a:ext cx="190500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39" name="Line 43"/>
          <p:cNvSpPr>
            <a:spLocks noChangeShapeType="1"/>
          </p:cNvSpPr>
          <p:nvPr/>
        </p:nvSpPr>
        <p:spPr bwMode="auto">
          <a:xfrm>
            <a:off x="8983663" y="5800725"/>
            <a:ext cx="190500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40" name="Line 44"/>
          <p:cNvSpPr>
            <a:spLocks noChangeShapeType="1"/>
          </p:cNvSpPr>
          <p:nvPr/>
        </p:nvSpPr>
        <p:spPr bwMode="auto">
          <a:xfrm>
            <a:off x="4340225" y="4891088"/>
            <a:ext cx="509588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41" name="Line 45"/>
          <p:cNvSpPr>
            <a:spLocks noChangeShapeType="1"/>
          </p:cNvSpPr>
          <p:nvPr/>
        </p:nvSpPr>
        <p:spPr bwMode="auto">
          <a:xfrm>
            <a:off x="4364038" y="5800725"/>
            <a:ext cx="509587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42" name="Line 46"/>
          <p:cNvSpPr>
            <a:spLocks noChangeShapeType="1"/>
          </p:cNvSpPr>
          <p:nvPr/>
        </p:nvSpPr>
        <p:spPr bwMode="auto">
          <a:xfrm>
            <a:off x="30163" y="4891088"/>
            <a:ext cx="176212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43" name="Line 47"/>
          <p:cNvSpPr>
            <a:spLocks noChangeShapeType="1"/>
          </p:cNvSpPr>
          <p:nvPr/>
        </p:nvSpPr>
        <p:spPr bwMode="auto">
          <a:xfrm>
            <a:off x="30163" y="5800725"/>
            <a:ext cx="176212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44" name="Text Box 51"/>
          <p:cNvSpPr txBox="1">
            <a:spLocks noChangeArrowheads="1"/>
          </p:cNvSpPr>
          <p:nvPr/>
        </p:nvSpPr>
        <p:spPr bwMode="auto">
          <a:xfrm>
            <a:off x="301625" y="4625975"/>
            <a:ext cx="663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altLang="sr-Latn-RS" sz="2800" b="0" smtClean="0">
                <a:solidFill>
                  <a:srgbClr val="FF9900"/>
                </a:solidFill>
              </a:rPr>
              <a:t>A:</a:t>
            </a:r>
            <a:endParaRPr lang="en-GB" altLang="sr-Latn-RS" sz="2800" b="0" smtClean="0"/>
          </a:p>
        </p:txBody>
      </p:sp>
      <p:sp>
        <p:nvSpPr>
          <p:cNvPr id="1045" name="Text Box 52"/>
          <p:cNvSpPr txBox="1">
            <a:spLocks noChangeArrowheads="1"/>
          </p:cNvSpPr>
          <p:nvPr/>
        </p:nvSpPr>
        <p:spPr bwMode="auto">
          <a:xfrm>
            <a:off x="4962525" y="4625975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altLang="sr-Latn-RS" sz="2800" b="0" smtClean="0">
                <a:solidFill>
                  <a:srgbClr val="FF9900"/>
                </a:solidFill>
              </a:rPr>
              <a:t>B:</a:t>
            </a:r>
            <a:endParaRPr lang="en-GB" altLang="sr-Latn-RS" sz="2800" b="0" smtClean="0"/>
          </a:p>
        </p:txBody>
      </p:sp>
      <p:sp>
        <p:nvSpPr>
          <p:cNvPr id="1046" name="Text Box 53"/>
          <p:cNvSpPr txBox="1">
            <a:spLocks noChangeArrowheads="1"/>
          </p:cNvSpPr>
          <p:nvPr/>
        </p:nvSpPr>
        <p:spPr bwMode="auto">
          <a:xfrm>
            <a:off x="4949825" y="5540375"/>
            <a:ext cx="663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altLang="sr-Latn-RS" sz="2800" b="0" smtClean="0">
                <a:solidFill>
                  <a:srgbClr val="FF9900"/>
                </a:solidFill>
              </a:rPr>
              <a:t>D:</a:t>
            </a:r>
            <a:endParaRPr lang="en-GB" altLang="sr-Latn-RS" sz="2800" b="0" smtClean="0"/>
          </a:p>
        </p:txBody>
      </p:sp>
      <p:sp>
        <p:nvSpPr>
          <p:cNvPr id="1047" name="Text Box 54"/>
          <p:cNvSpPr txBox="1">
            <a:spLocks noChangeArrowheads="1"/>
          </p:cNvSpPr>
          <p:nvPr/>
        </p:nvSpPr>
        <p:spPr bwMode="auto">
          <a:xfrm>
            <a:off x="301625" y="5540375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altLang="sr-Latn-RS" sz="2800" b="0" smtClean="0">
                <a:solidFill>
                  <a:srgbClr val="FF9900"/>
                </a:solidFill>
              </a:rPr>
              <a:t>C:</a:t>
            </a:r>
            <a:endParaRPr lang="en-GB" altLang="sr-Latn-RS" sz="28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99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99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700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700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700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700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1700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00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00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700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700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Master title style</a:t>
            </a:r>
          </a:p>
        </p:txBody>
      </p:sp>
      <p:sp>
        <p:nvSpPr>
          <p:cNvPr id="1700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700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700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7F8157BE-AFD8-4F9E-A855-25393B381B3E}" type="slidenum">
              <a:rPr lang="en-GB" altLang="sr-Latn-RS"/>
              <a:pPr/>
              <a:t>‹#›</a:t>
            </a:fld>
            <a:endParaRPr lang="en-GB" altLang="sr-Latn-RS"/>
          </a:p>
        </p:txBody>
      </p:sp>
      <p:sp>
        <p:nvSpPr>
          <p:cNvPr id="170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Master text styles</a:t>
            </a:r>
          </a:p>
          <a:p>
            <a:pPr lvl="1"/>
            <a:r>
              <a:rPr lang="en-GB" altLang="sr-Latn-RS" smtClean="0"/>
              <a:t>Second level</a:t>
            </a:r>
          </a:p>
          <a:p>
            <a:pPr lvl="2"/>
            <a:r>
              <a:rPr lang="en-GB" altLang="sr-Latn-RS" smtClean="0"/>
              <a:t>Third level</a:t>
            </a:r>
          </a:p>
          <a:p>
            <a:pPr lvl="3"/>
            <a:r>
              <a:rPr lang="en-GB" altLang="sr-Latn-RS" smtClean="0"/>
              <a:t>Fourth level</a:t>
            </a:r>
          </a:p>
          <a:p>
            <a:pPr lvl="4"/>
            <a:r>
              <a:rPr lang="en-GB" altLang="sr-Latn-R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anguages\My%20Documents\musiques%20ecole\Who%20Wants%20to%20Be%20a%20Millionaire-%20Credits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7.bin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8.bin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9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1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2.bin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3.bin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en/thumb/c/c7/Logo_Real_Madrid.svg/428px-Logo_Real_Madrid.svg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4.bin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5.bin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6.bin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7.bin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8.bin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9.bin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0.bin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1.bin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2.bin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3.bin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4.bin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5.bin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6.bin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7.bin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solarnavigator.net/history/explorers_history/adolf_hitler_portrait.jp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8.bin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9.bin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0.bin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7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1.bin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logo_millio_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Who Wants to Be a Millionaire- Credit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587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34"/>
          <p:cNvSpPr txBox="1">
            <a:spLocks noChangeArrowheads="1"/>
          </p:cNvSpPr>
          <p:nvPr/>
        </p:nvSpPr>
        <p:spPr bwMode="auto">
          <a:xfrm>
            <a:off x="415925" y="312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sr-Latn-RS" sz="2400" b="0"/>
          </a:p>
        </p:txBody>
      </p:sp>
      <p:sp>
        <p:nvSpPr>
          <p:cNvPr id="5125" name="Text Box 1036"/>
          <p:cNvSpPr txBox="1">
            <a:spLocks noChangeArrowheads="1"/>
          </p:cNvSpPr>
          <p:nvPr/>
        </p:nvSpPr>
        <p:spPr bwMode="auto">
          <a:xfrm>
            <a:off x="881063" y="5046663"/>
            <a:ext cx="7796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sr-Latn-RS">
                <a:solidFill>
                  <a:schemeClr val="bg1"/>
                </a:solidFill>
                <a:latin typeface="Arial Rounded MT Bold" pitchFamily="34" charset="0"/>
              </a:rPr>
              <a:t>European Day of Lang</a:t>
            </a:r>
            <a:r>
              <a:rPr lang="hr-HR" altLang="sr-Latn-RS">
                <a:solidFill>
                  <a:schemeClr val="bg1"/>
                </a:solidFill>
                <a:latin typeface="Arial Rounded MT Bold" pitchFamily="34" charset="0"/>
              </a:rPr>
              <a:t>uages</a:t>
            </a:r>
            <a:endParaRPr lang="en-GB" altLang="sr-Latn-RS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126" name="Picture 1037" descr="edl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511175"/>
            <a:ext cx="15240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38" descr="edl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7988"/>
            <a:ext cx="15240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971" y="297452"/>
            <a:ext cx="85840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Branch school Nikola Tesla</a:t>
            </a:r>
          </a:p>
          <a:p>
            <a:pPr algn="ctr"/>
            <a:r>
              <a:rPr lang="hr-HR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Moravice</a:t>
            </a:r>
            <a:endParaRPr 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2" fill="hold"/>
                                        <p:tgtEl>
                                          <p:spTgt spid="33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35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62768" y="3172558"/>
            <a:ext cx="8520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5 Worldwide, </a:t>
            </a:r>
            <a:r>
              <a:rPr lang="hr-HR" altLang="sr-Latn-RS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how </a:t>
            </a:r>
            <a:r>
              <a:rPr lang="hr-HR" altLang="sr-Latn-RS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many</a:t>
            </a:r>
            <a:r>
              <a:rPr lang="hr-HR" altLang="sr-Latn-RS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r-HR" altLang="sr-Latn-RS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people</a:t>
            </a:r>
            <a:r>
              <a:rPr lang="hr-HR" altLang="sr-Latn-RS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r-HR" altLang="sr-Latn-RS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speak</a:t>
            </a:r>
            <a:r>
              <a:rPr lang="hr-HR" altLang="sr-Latn-RS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r-HR" altLang="sr-Latn-RS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English</a:t>
            </a:r>
            <a:r>
              <a:rPr lang="hr-HR" altLang="sr-Latn-RS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?</a:t>
            </a:r>
            <a:endParaRPr lang="en-US" altLang="sr-Latn-RS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860425" y="5540375"/>
            <a:ext cx="1831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 b="0">
                <a:solidFill>
                  <a:schemeClr val="bg1"/>
                </a:solidFill>
                <a:cs typeface="Times New Roman" pitchFamily="18" charset="0"/>
              </a:rPr>
              <a:t>450 million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521325" y="5540375"/>
            <a:ext cx="1831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 b="0">
                <a:solidFill>
                  <a:schemeClr val="bg1"/>
                </a:solidFill>
                <a:cs typeface="Times New Roman" pitchFamily="18" charset="0"/>
              </a:rPr>
              <a:t>800 million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893763" y="4637088"/>
            <a:ext cx="183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 b="0">
                <a:solidFill>
                  <a:schemeClr val="bg1"/>
                </a:solidFill>
              </a:rPr>
              <a:t>550 million</a:t>
            </a:r>
            <a:endParaRPr lang="en-US" altLang="sr-Latn-RS" sz="2800" b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529263" y="4638675"/>
            <a:ext cx="1831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 b="0">
                <a:solidFill>
                  <a:schemeClr val="bg1"/>
                </a:solidFill>
              </a:rPr>
              <a:t>300 million</a:t>
            </a:r>
          </a:p>
        </p:txBody>
      </p:sp>
      <p:graphicFrame>
        <p:nvGraphicFramePr>
          <p:cNvPr id="98317" name="Group 13"/>
          <p:cNvGraphicFramePr>
            <a:graphicFrameLocks noGrp="1"/>
          </p:cNvGraphicFramePr>
          <p:nvPr/>
        </p:nvGraphicFramePr>
        <p:xfrm>
          <a:off x="1787525" y="1712913"/>
          <a:ext cx="2709863" cy="1763712"/>
        </p:xfrm>
        <a:graphic>
          <a:graphicData uri="http://schemas.openxmlformats.org/drawingml/2006/table">
            <a:tbl>
              <a:tblPr/>
              <a:tblGrid>
                <a:gridCol w="270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3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9" name="Picture 27" descr="j03005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811213"/>
            <a:ext cx="23272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utoUpdateAnimBg="0"/>
      <p:bldP spid="98311" grpId="0" autoUpdateAnimBg="0"/>
      <p:bldP spid="98312" grpId="0" autoUpdateAnimBg="0"/>
      <p:bldP spid="98313" grpId="0" autoUpdateAnimBg="0"/>
      <p:bldP spid="983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3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063" y="2967038"/>
            <a:ext cx="7943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>
                <a:solidFill>
                  <a:schemeClr val="bg1"/>
                </a:solidFill>
              </a:rPr>
              <a:t>6</a:t>
            </a:r>
            <a:r>
              <a:rPr lang="hr-HR" altLang="sr-Latn-RS">
                <a:solidFill>
                  <a:schemeClr val="bg1"/>
                </a:solidFill>
              </a:rPr>
              <a:t> </a:t>
            </a:r>
            <a:r>
              <a:rPr lang="en-GB" altLang="sr-Latn-RS">
                <a:solidFill>
                  <a:schemeClr val="bg1"/>
                </a:solidFill>
              </a:rPr>
              <a:t>What percentage of parents believe their children should learn a </a:t>
            </a:r>
            <a:r>
              <a:rPr lang="hr-HR" altLang="sr-Latn-RS">
                <a:solidFill>
                  <a:schemeClr val="bg1"/>
                </a:solidFill>
              </a:rPr>
              <a:t>foreign </a:t>
            </a:r>
            <a:r>
              <a:rPr lang="en-GB" altLang="sr-Latn-RS">
                <a:solidFill>
                  <a:schemeClr val="bg1"/>
                </a:solidFill>
              </a:rPr>
              <a:t>language?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85825" y="46259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56%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60425" y="5540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521325" y="5540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524500" y="46228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74%</a:t>
            </a:r>
          </a:p>
        </p:txBody>
      </p:sp>
      <p:pic>
        <p:nvPicPr>
          <p:cNvPr id="23560" name="Picture 29" descr="j03433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674688"/>
            <a:ext cx="143033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04" grpId="0" autoUpdateAnimBg="0"/>
      <p:bldP spid="29705" grpId="0" autoUpdateAnimBg="0"/>
      <p:bldP spid="29706" grpId="0" autoUpdateAnimBg="0"/>
      <p:bldP spid="297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93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54063" y="3025775"/>
            <a:ext cx="8572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7 In Sweden, Denmark and the Netherlands, </a:t>
            </a:r>
          </a:p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what percentage of people speak</a:t>
            </a:r>
            <a:r>
              <a:rPr lang="hr-HR" altLang="sr-Latn-RS" sz="2800">
                <a:solidFill>
                  <a:schemeClr val="bg1"/>
                </a:solidFill>
                <a:cs typeface="Times New Roman" pitchFamily="18" charset="0"/>
              </a:rPr>
              <a:t>s</a:t>
            </a:r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 a 2</a:t>
            </a:r>
            <a:r>
              <a:rPr lang="en-US" altLang="sr-Latn-RS" sz="2800" baseline="30000">
                <a:solidFill>
                  <a:schemeClr val="bg1"/>
                </a:solidFill>
                <a:cs typeface="Times New Roman" pitchFamily="18" charset="0"/>
              </a:rPr>
              <a:t>nd</a:t>
            </a:r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 language?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85825" y="46259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19738" y="461645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521325" y="5540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77888" y="553243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85%</a:t>
            </a:r>
          </a:p>
        </p:txBody>
      </p:sp>
      <p:pic>
        <p:nvPicPr>
          <p:cNvPr id="26632" name="Picture 1" descr="Clipart - 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652463"/>
            <a:ext cx="14192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utoUpdateAnimBg="0"/>
      <p:bldP spid="30728" grpId="0" autoUpdateAnimBg="0"/>
      <p:bldP spid="30729" grpId="0" autoUpdateAnimBg="0"/>
      <p:bldP spid="30730" grpId="0" autoUpdateAnimBg="0"/>
      <p:bldP spid="307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79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54063" y="2995613"/>
            <a:ext cx="7161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 dirty="0">
                <a:solidFill>
                  <a:schemeClr val="bg1"/>
                </a:solidFill>
              </a:rPr>
              <a:t>8 What percentage of</a:t>
            </a:r>
            <a:r>
              <a:rPr lang="en-GB" altLang="sr-Latn-RS" b="0" dirty="0">
                <a:solidFill>
                  <a:schemeClr val="bg1"/>
                </a:solidFill>
              </a:rPr>
              <a:t> </a:t>
            </a:r>
            <a:r>
              <a:rPr lang="hr-HR" altLang="sr-Latn-RS" b="0" dirty="0" err="1">
                <a:solidFill>
                  <a:schemeClr val="bg1"/>
                </a:solidFill>
              </a:rPr>
              <a:t>the</a:t>
            </a:r>
            <a:r>
              <a:rPr lang="hr-HR" altLang="sr-Latn-RS" b="0" dirty="0">
                <a:solidFill>
                  <a:schemeClr val="bg1"/>
                </a:solidFill>
              </a:rPr>
              <a:t> </a:t>
            </a:r>
            <a:r>
              <a:rPr lang="en-GB" altLang="sr-Latn-RS" dirty="0">
                <a:solidFill>
                  <a:schemeClr val="bg1"/>
                </a:solidFill>
              </a:rPr>
              <a:t>Brit</a:t>
            </a:r>
            <a:r>
              <a:rPr lang="en-GB" altLang="sr-Latn-RS" sz="2800" dirty="0">
                <a:solidFill>
                  <a:schemeClr val="bg1"/>
                </a:solidFill>
              </a:rPr>
              <a:t>ish people can speak another language?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60425" y="5540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21325" y="5540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93763" y="46228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 dirty="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529263" y="46386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55%</a:t>
            </a:r>
          </a:p>
        </p:txBody>
      </p:sp>
      <p:pic>
        <p:nvPicPr>
          <p:cNvPr id="29704" name="Picture 24" descr="j0078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90563"/>
            <a:ext cx="22860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7" grpId="0" autoUpdateAnimBg="0"/>
      <p:bldP spid="17418" grpId="0" autoUpdateAnimBg="0"/>
      <p:bldP spid="17419" grpId="0" autoUpdateAnimBg="0"/>
      <p:bldP spid="174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27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68350" y="2952750"/>
            <a:ext cx="7451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>
                <a:solidFill>
                  <a:schemeClr val="bg1"/>
                </a:solidFill>
              </a:rPr>
              <a:t>9 In London</a:t>
            </a:r>
            <a:r>
              <a:rPr lang="hr-HR" altLang="sr-Latn-RS">
                <a:solidFill>
                  <a:schemeClr val="bg1"/>
                </a:solidFill>
              </a:rPr>
              <a:t>,</a:t>
            </a:r>
            <a:r>
              <a:rPr lang="en-GB" altLang="sr-Latn-RS">
                <a:solidFill>
                  <a:schemeClr val="bg1"/>
                </a:solidFill>
              </a:rPr>
              <a:t> how many different languages are spoken?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44550" y="55403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521325" y="5540375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20750" y="4638675"/>
            <a:ext cx="118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29263" y="4638675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100</a:t>
            </a:r>
          </a:p>
        </p:txBody>
      </p:sp>
      <p:pic>
        <p:nvPicPr>
          <p:cNvPr id="32776" name="Picture 21" descr="j0160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677863"/>
            <a:ext cx="15081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  <p:bldP spid="28680" grpId="0" autoUpdateAnimBg="0"/>
      <p:bldP spid="28681" grpId="0" autoUpdateAnimBg="0"/>
      <p:bldP spid="28682" grpId="0" autoUpdateAnimBg="0"/>
      <p:bldP spid="286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027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23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54063" y="2968625"/>
            <a:ext cx="8502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dirty="0">
                <a:solidFill>
                  <a:schemeClr val="bg1"/>
                </a:solidFill>
                <a:cs typeface="Times New Roman" pitchFamily="18" charset="0"/>
              </a:rPr>
              <a:t>10 Who said this</a:t>
            </a:r>
            <a:r>
              <a:rPr lang="hr-HR" altLang="sr-Latn-RS" dirty="0">
                <a:solidFill>
                  <a:schemeClr val="bg1"/>
                </a:solidFill>
                <a:cs typeface="Times New Roman" pitchFamily="18" charset="0"/>
              </a:rPr>
              <a:t> -</a:t>
            </a:r>
            <a:r>
              <a:rPr lang="en-US" altLang="sr-Latn-RS" dirty="0">
                <a:solidFill>
                  <a:schemeClr val="bg1"/>
                </a:solidFill>
                <a:cs typeface="Times New Roman" pitchFamily="18" charset="0"/>
              </a:rPr>
              <a:t> “If I can conquer Spanish it will be a great achievement”</a:t>
            </a:r>
            <a:r>
              <a:rPr lang="hr-HR" altLang="sr-Latn-RS" dirty="0">
                <a:solidFill>
                  <a:schemeClr val="bg1"/>
                </a:solidFill>
                <a:cs typeface="Times New Roman" pitchFamily="18" charset="0"/>
              </a:rPr>
              <a:t>?</a:t>
            </a:r>
            <a:endParaRPr lang="en-US" altLang="sr-Latn-R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917575" y="5556250"/>
            <a:ext cx="294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Antonio Banderas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893763" y="4589463"/>
            <a:ext cx="294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dirty="0">
                <a:solidFill>
                  <a:schemeClr val="bg1"/>
                </a:solidFill>
              </a:rPr>
              <a:t>David Beckham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529263" y="4638675"/>
            <a:ext cx="242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Thierry Henry</a:t>
            </a:r>
          </a:p>
        </p:txBody>
      </p:sp>
      <p:graphicFrame>
        <p:nvGraphicFramePr>
          <p:cNvPr id="78876" name="Group 28"/>
          <p:cNvGraphicFramePr>
            <a:graphicFrameLocks noGrp="1"/>
          </p:cNvGraphicFramePr>
          <p:nvPr/>
        </p:nvGraphicFramePr>
        <p:xfrm>
          <a:off x="1787525" y="1712913"/>
          <a:ext cx="2768600" cy="1763712"/>
        </p:xfrm>
        <a:graphic>
          <a:graphicData uri="http://schemas.openxmlformats.org/drawingml/2006/table">
            <a:tbl>
              <a:tblPr/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3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r-Latn-R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sr-Latn-R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49" name="Text Box 35"/>
          <p:cNvSpPr txBox="1">
            <a:spLocks noChangeArrowheads="1"/>
          </p:cNvSpPr>
          <p:nvPr/>
        </p:nvSpPr>
        <p:spPr bwMode="auto">
          <a:xfrm>
            <a:off x="5573713" y="5472113"/>
            <a:ext cx="3222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 err="1">
                <a:solidFill>
                  <a:schemeClr val="bg1"/>
                </a:solidFill>
              </a:rPr>
              <a:t>Shakira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pic>
        <p:nvPicPr>
          <p:cNvPr id="35850" name="Picture 36" descr="j0408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693738"/>
            <a:ext cx="2225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utoUpdateAnimBg="0"/>
      <p:bldP spid="78855" grpId="0" autoUpdateAnimBg="0"/>
      <p:bldP spid="78857" grpId="0" autoUpdateAnimBg="0"/>
      <p:bldP spid="78858" grpId="0" autoUpdateAnimBg="0"/>
      <p:bldP spid="358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09613" y="2936875"/>
            <a:ext cx="8421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dirty="0">
                <a:solidFill>
                  <a:schemeClr val="bg1"/>
                </a:solidFill>
              </a:rPr>
              <a:t>11 In business, how much more money can you earn if you speak another language?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914400" y="4640263"/>
            <a:ext cx="1073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£1000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992188" y="5597525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£3000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522913" y="4630738"/>
            <a:ext cx="1073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£7000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522913" y="5532438"/>
            <a:ext cx="1073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£5000</a:t>
            </a:r>
          </a:p>
        </p:txBody>
      </p:sp>
      <p:pic>
        <p:nvPicPr>
          <p:cNvPr id="38920" name="Picture 19" descr="j03369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654050"/>
            <a:ext cx="17954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utoUpdateAnimBg="0"/>
      <p:bldP spid="76807" grpId="0" autoUpdateAnimBg="0"/>
      <p:bldP spid="76808" grpId="0" autoUpdateAnimBg="0"/>
      <p:bldP spid="76809" grpId="0" autoUpdateAnimBg="0"/>
      <p:bldP spid="768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3475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68338" y="3149600"/>
            <a:ext cx="767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sr-Latn-RS" altLang="sr-Latn-RS" sz="2400" b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98513" y="3121025"/>
            <a:ext cx="757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sr-Latn-RS" altLang="sr-Latn-RS" sz="24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38175" y="3005138"/>
            <a:ext cx="7548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12.Which of the following countries do not border France?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001713" y="4557713"/>
            <a:ext cx="3062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689600" y="4527550"/>
            <a:ext cx="2670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Austria</a:t>
            </a:r>
          </a:p>
          <a:p>
            <a:pPr>
              <a:spcBef>
                <a:spcPct val="50000"/>
              </a:spcBef>
            </a:pPr>
            <a:endParaRPr lang="en-GB" altLang="sr-Latn-RS" dirty="0">
              <a:solidFill>
                <a:schemeClr val="bg1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928688" y="5529263"/>
            <a:ext cx="2497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Luxembourg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689600" y="5443538"/>
            <a:ext cx="3090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Andorra</a:t>
            </a:r>
          </a:p>
        </p:txBody>
      </p:sp>
      <p:pic>
        <p:nvPicPr>
          <p:cNvPr id="41995" name="Picture 11" descr="j01577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17550"/>
            <a:ext cx="19304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  <p:bldP spid="41993" grpId="0"/>
      <p:bldP spid="419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5451475"/>
            <a:ext cx="3214688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Important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08000" y="3135313"/>
            <a:ext cx="82724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13 What does ‘Real’ mean in ‘Real Madrid’?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42975" y="4586288"/>
            <a:ext cx="3163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Great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545138" y="4600575"/>
            <a:ext cx="3133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Real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675313" y="5559425"/>
            <a:ext cx="3062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Royal</a:t>
            </a:r>
          </a:p>
        </p:txBody>
      </p:sp>
      <p:pic>
        <p:nvPicPr>
          <p:cNvPr id="45064" name="Picture 9" descr="428px-Logo_Real_Madri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5475"/>
            <a:ext cx="1633538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/>
      <p:bldP spid="45061" grpId="0"/>
      <p:bldP spid="45062" grpId="0"/>
      <p:bldP spid="450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1667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3200400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14 How do you say ‘Yes’ in Polish?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28688" y="4572000"/>
            <a:ext cx="3208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Tok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703888" y="4600575"/>
            <a:ext cx="2728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 err="1">
                <a:solidFill>
                  <a:schemeClr val="bg1"/>
                </a:solidFill>
              </a:rPr>
              <a:t>Tak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030288" y="5545138"/>
            <a:ext cx="2220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Tik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791200" y="5500688"/>
            <a:ext cx="1712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 err="1">
                <a:solidFill>
                  <a:schemeClr val="bg1"/>
                </a:solidFill>
              </a:rPr>
              <a:t>Tuk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pic>
        <p:nvPicPr>
          <p:cNvPr id="48136" name="Picture 8" descr="polish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730250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2" grpId="0"/>
      <p:bldP spid="48133" grpId="0"/>
      <p:bldP spid="48134" grpId="0"/>
      <p:bldP spid="48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b="1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3230563"/>
            <a:ext cx="8443912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1 Which word means </a:t>
            </a:r>
            <a:r>
              <a:rPr lang="hr-HR" altLang="sr-Latn-RS" b="1" dirty="0" smtClean="0">
                <a:solidFill>
                  <a:schemeClr val="bg1"/>
                </a:solidFill>
              </a:rPr>
              <a:t>’</a:t>
            </a:r>
            <a:r>
              <a:rPr lang="en-GB" altLang="sr-Latn-RS" b="1" dirty="0" smtClean="0">
                <a:solidFill>
                  <a:schemeClr val="bg1"/>
                </a:solidFill>
              </a:rPr>
              <a:t>14</a:t>
            </a:r>
            <a:r>
              <a:rPr lang="hr-HR" altLang="sr-Latn-RS" b="1" dirty="0" smtClean="0">
                <a:solidFill>
                  <a:schemeClr val="bg1"/>
                </a:solidFill>
              </a:rPr>
              <a:t>’</a:t>
            </a:r>
            <a:r>
              <a:rPr lang="en-GB" altLang="sr-Latn-RS" b="1" dirty="0" smtClean="0">
                <a:solidFill>
                  <a:schemeClr val="bg1"/>
                </a:solidFill>
              </a:rPr>
              <a:t> in French?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60500" y="4638675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sr-Latn-RS" sz="2400" b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82663" y="4591050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3600" dirty="0" err="1">
                <a:solidFill>
                  <a:schemeClr val="bg1"/>
                </a:solidFill>
              </a:rPr>
              <a:t>quatre</a:t>
            </a:r>
            <a:endParaRPr lang="en-GB" altLang="sr-Latn-RS" sz="3600" dirty="0">
              <a:solidFill>
                <a:schemeClr val="bg1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713413" y="4560888"/>
            <a:ext cx="196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3600" dirty="0" err="1">
                <a:solidFill>
                  <a:schemeClr val="bg1"/>
                </a:solidFill>
              </a:rPr>
              <a:t>quarante</a:t>
            </a:r>
            <a:endParaRPr lang="en-GB" altLang="sr-Latn-RS" sz="3600" dirty="0">
              <a:solidFill>
                <a:schemeClr val="bg1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22338" y="5489575"/>
            <a:ext cx="340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3600" dirty="0" err="1">
                <a:solidFill>
                  <a:schemeClr val="bg1"/>
                </a:solidFill>
              </a:rPr>
              <a:t>quarante-quatre</a:t>
            </a:r>
            <a:endParaRPr lang="en-GB" altLang="sr-Latn-RS" sz="3600" dirty="0">
              <a:solidFill>
                <a:schemeClr val="bg1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772150" y="5449888"/>
            <a:ext cx="191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3600" dirty="0" err="1">
                <a:solidFill>
                  <a:schemeClr val="bg1"/>
                </a:solidFill>
              </a:rPr>
              <a:t>quatorze</a:t>
            </a:r>
            <a:endParaRPr lang="en-GB" altLang="sr-Latn-RS" sz="3600" dirty="0">
              <a:solidFill>
                <a:schemeClr val="bg1"/>
              </a:solidFill>
            </a:endParaRPr>
          </a:p>
        </p:txBody>
      </p:sp>
      <p:pic>
        <p:nvPicPr>
          <p:cNvPr id="8201" name="Picture 9" descr="french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223963"/>
            <a:ext cx="196373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8835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57538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sz="2800" b="1" smtClean="0">
                <a:solidFill>
                  <a:schemeClr val="bg1"/>
                </a:solidFill>
              </a:rPr>
              <a:t>15 What does ‘Buona</a:t>
            </a:r>
            <a:r>
              <a:rPr lang="hr-HR" altLang="sr-Latn-RS" sz="2800" b="1" smtClean="0">
                <a:solidFill>
                  <a:schemeClr val="bg1"/>
                </a:solidFill>
              </a:rPr>
              <a:t> </a:t>
            </a:r>
            <a:r>
              <a:rPr lang="en-GB" altLang="sr-Latn-RS" sz="2800" b="1" smtClean="0">
                <a:solidFill>
                  <a:schemeClr val="bg1"/>
                </a:solidFill>
              </a:rPr>
              <a:t>sera’ mean in English?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30288" y="4687888"/>
            <a:ext cx="294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Good morning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718175" y="4630738"/>
            <a:ext cx="294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Good afternoon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58863" y="5486400"/>
            <a:ext cx="2990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Good evening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675313" y="5514975"/>
            <a:ext cx="3163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Good night</a:t>
            </a:r>
          </a:p>
        </p:txBody>
      </p:sp>
      <p:pic>
        <p:nvPicPr>
          <p:cNvPr id="51208" name="Picture 8" descr="italian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801688"/>
            <a:ext cx="223996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4" grpId="0"/>
      <p:bldP spid="51205" grpId="0"/>
      <p:bldP spid="51206" grpId="0"/>
      <p:bldP spid="512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293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62" y="3170238"/>
            <a:ext cx="8128488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16 What is the biggest value of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the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en-GB" altLang="sr-Latn-RS" b="1" dirty="0" smtClean="0">
                <a:solidFill>
                  <a:schemeClr val="bg1"/>
                </a:solidFill>
              </a:rPr>
              <a:t>Euro note?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01713" y="4630738"/>
            <a:ext cx="3121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675313" y="4600575"/>
            <a:ext cx="2816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016000" y="5573713"/>
            <a:ext cx="1322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703888" y="5514975"/>
            <a:ext cx="217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1000</a:t>
            </a:r>
          </a:p>
        </p:txBody>
      </p:sp>
      <p:pic>
        <p:nvPicPr>
          <p:cNvPr id="54280" name="Picture 8" descr="j03429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701675"/>
            <a:ext cx="15430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6" grpId="0"/>
      <p:bldP spid="54277" grpId="0"/>
      <p:bldP spid="54278" grpId="0"/>
      <p:bldP spid="542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0099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17 Name the capital of Finland.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16000" y="4630738"/>
            <a:ext cx="2960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Helsinki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630863" y="4630738"/>
            <a:ext cx="2903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Copenhagen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73138" y="5514975"/>
            <a:ext cx="2786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Olso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762625" y="5486400"/>
            <a:ext cx="2814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dirty="0">
                <a:solidFill>
                  <a:schemeClr val="bg1"/>
                </a:solidFill>
              </a:rPr>
              <a:t>Stockholm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pic>
        <p:nvPicPr>
          <p:cNvPr id="57352" name="Picture 8" descr="finnish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747713"/>
            <a:ext cx="25352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8" grpId="0"/>
      <p:bldP spid="57349" grpId="0"/>
      <p:bldP spid="57350" grpId="0"/>
      <p:bldP spid="573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5219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3200400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sz="2800" b="1" smtClean="0">
                <a:solidFill>
                  <a:schemeClr val="bg1"/>
                </a:solidFill>
              </a:rPr>
              <a:t>18 How many countries are there in Europe?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28688" y="4586288"/>
            <a:ext cx="3222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689600" y="4614863"/>
            <a:ext cx="240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4</a:t>
            </a:r>
            <a:r>
              <a:rPr lang="hr-HR" altLang="sr-Latn-RS" dirty="0">
                <a:solidFill>
                  <a:schemeClr val="bg1"/>
                </a:solidFill>
              </a:rPr>
              <a:t>4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87425" y="5486400"/>
            <a:ext cx="1639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675313" y="5529263"/>
            <a:ext cx="134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60424" name="Picture 8" descr="euro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747713"/>
            <a:ext cx="27527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/>
      <p:bldP spid="60421" grpId="0"/>
      <p:bldP spid="60422" grpId="0"/>
      <p:bldP spid="604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5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3200400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19 Which is the largest city in Europe?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57263" y="4557713"/>
            <a:ext cx="3078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044575" y="5559425"/>
            <a:ext cx="2787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Paris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661025" y="4543425"/>
            <a:ext cx="283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Berlin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689600" y="5514975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Rome</a:t>
            </a:r>
          </a:p>
        </p:txBody>
      </p:sp>
      <p:pic>
        <p:nvPicPr>
          <p:cNvPr id="63496" name="Picture 8" descr="j0160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698500"/>
            <a:ext cx="27765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/>
      <p:bldP spid="63493" grpId="0"/>
      <p:bldP spid="63494" grpId="0"/>
      <p:bldP spid="634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63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341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7170" y="3338513"/>
            <a:ext cx="7868994" cy="417512"/>
          </a:xfrm>
        </p:spPr>
        <p:txBody>
          <a:bodyPr/>
          <a:lstStyle/>
          <a:p>
            <a:r>
              <a:rPr lang="hr-HR" altLang="sr-Latn-RS" sz="3200" b="1" dirty="0" smtClean="0">
                <a:solidFill>
                  <a:schemeClr val="bg1"/>
                </a:solidFill>
              </a:rPr>
              <a:t>20 </a:t>
            </a:r>
            <a:r>
              <a:rPr lang="hr-HR" altLang="sr-Latn-RS" sz="3200" b="1" dirty="0" err="1" smtClean="0">
                <a:solidFill>
                  <a:schemeClr val="bg1"/>
                </a:solidFill>
              </a:rPr>
              <a:t>Which</a:t>
            </a:r>
            <a:r>
              <a:rPr lang="hr-HR" altLang="sr-Latn-RS" sz="32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200" b="1" dirty="0" err="1" smtClean="0">
                <a:solidFill>
                  <a:schemeClr val="bg1"/>
                </a:solidFill>
              </a:rPr>
              <a:t>country</a:t>
            </a:r>
            <a:r>
              <a:rPr lang="hr-HR" altLang="sr-Latn-RS" sz="32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200" b="1" dirty="0" err="1" smtClean="0">
                <a:solidFill>
                  <a:schemeClr val="bg1"/>
                </a:solidFill>
              </a:rPr>
              <a:t>does</a:t>
            </a:r>
            <a:r>
              <a:rPr lang="hr-HR" altLang="sr-Latn-RS" sz="32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200" b="1" dirty="0" err="1" smtClean="0">
                <a:solidFill>
                  <a:schemeClr val="bg1"/>
                </a:solidFill>
              </a:rPr>
              <a:t>this</a:t>
            </a:r>
            <a:r>
              <a:rPr lang="hr-HR" altLang="sr-Latn-RS" sz="32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200" b="1" dirty="0" err="1" smtClean="0">
                <a:solidFill>
                  <a:schemeClr val="bg1"/>
                </a:solidFill>
              </a:rPr>
              <a:t>flag</a:t>
            </a:r>
            <a:r>
              <a:rPr lang="hr-HR" altLang="sr-Latn-RS" sz="3200" b="1" dirty="0" smtClean="0">
                <a:solidFill>
                  <a:schemeClr val="bg1"/>
                </a:solidFill>
              </a:rPr>
              <a:t> </a:t>
            </a:r>
            <a:r>
              <a:rPr lang="hr-HR" altLang="sr-Latn-RS" sz="3200" b="1" dirty="0" err="1" smtClean="0">
                <a:solidFill>
                  <a:schemeClr val="bg1"/>
                </a:solidFill>
              </a:rPr>
              <a:t>belong</a:t>
            </a:r>
            <a:r>
              <a:rPr lang="hr-HR" altLang="sr-Latn-RS" sz="3200" b="1" dirty="0" smtClean="0">
                <a:solidFill>
                  <a:schemeClr val="bg1"/>
                </a:solidFill>
              </a:rPr>
              <a:t> to?</a:t>
            </a:r>
            <a:endParaRPr lang="en-GB" altLang="sr-Latn-RS" sz="3200" b="1" dirty="0" smtClean="0">
              <a:solidFill>
                <a:schemeClr val="bg1"/>
              </a:solidFill>
            </a:endParaRPr>
          </a:p>
        </p:txBody>
      </p:sp>
      <p:pic>
        <p:nvPicPr>
          <p:cNvPr id="66563" name="Picture 4" descr="luxembourg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65188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1058863" y="4600575"/>
            <a:ext cx="2932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Luxembourg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5659438" y="4586288"/>
            <a:ext cx="3121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1030288" y="5514975"/>
            <a:ext cx="2917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Croatia</a:t>
            </a: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5834063" y="5486400"/>
            <a:ext cx="2220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Bulgaria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/>
      <p:bldP spid="66565" grpId="0"/>
      <p:bldP spid="66566" grpId="0"/>
      <p:bldP spid="6656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853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3338513"/>
            <a:ext cx="8033117" cy="417512"/>
          </a:xfrm>
        </p:spPr>
        <p:txBody>
          <a:bodyPr/>
          <a:lstStyle/>
          <a:p>
            <a:r>
              <a:rPr lang="hr-HR" altLang="sr-Latn-RS" sz="3200" b="1" dirty="0" smtClean="0">
                <a:solidFill>
                  <a:schemeClr val="bg1"/>
                </a:solidFill>
              </a:rPr>
              <a:t>21 </a:t>
            </a:r>
            <a:r>
              <a:rPr lang="en-GB" altLang="sr-Latn-RS" sz="3200" b="1" dirty="0" smtClean="0">
                <a:solidFill>
                  <a:schemeClr val="bg1"/>
                </a:solidFill>
              </a:rPr>
              <a:t>This flag belongs to which country?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1058863" y="4600575"/>
            <a:ext cx="2932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Finland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5659438" y="4586288"/>
            <a:ext cx="3121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Denmark</a:t>
            </a: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030288" y="5514975"/>
            <a:ext cx="2917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Norway</a:t>
            </a: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5834063" y="5486400"/>
            <a:ext cx="2220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Belgium</a:t>
            </a:r>
          </a:p>
        </p:txBody>
      </p:sp>
      <p:pic>
        <p:nvPicPr>
          <p:cNvPr id="69640" name="Picture 9" descr="demark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733425"/>
            <a:ext cx="2540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6" grpId="0"/>
      <p:bldP spid="69638" grpId="0"/>
      <p:bldP spid="696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1603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3243263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sz="2800" b="1" dirty="0" smtClean="0">
                <a:solidFill>
                  <a:schemeClr val="bg1"/>
                </a:solidFill>
              </a:rPr>
              <a:t>22 How many languages are there in the world?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914400" y="4586288"/>
            <a:ext cx="3163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40-60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5646738" y="4586288"/>
            <a:ext cx="2960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400-600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973138" y="5500688"/>
            <a:ext cx="287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sz="2800" dirty="0">
                <a:solidFill>
                  <a:schemeClr val="bg1"/>
                </a:solidFill>
              </a:rPr>
              <a:t>4000-6000</a:t>
            </a: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5630863" y="5545138"/>
            <a:ext cx="294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40,000-60,000</a:t>
            </a:r>
          </a:p>
        </p:txBody>
      </p:sp>
      <p:pic>
        <p:nvPicPr>
          <p:cNvPr id="72711" name="Picture 8" descr="letsx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5263" y="749300"/>
            <a:ext cx="1933575" cy="98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2" name="Picture 9" descr="speak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919163"/>
            <a:ext cx="19335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10" descr="several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22425"/>
            <a:ext cx="2409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1" descr="languages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781175"/>
            <a:ext cx="3352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2" descr="quotation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884363"/>
            <a:ext cx="781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  <p:bldP spid="72707" grpId="0"/>
      <p:bldP spid="72708" grpId="0"/>
      <p:bldP spid="72709" grpId="0"/>
      <p:bldP spid="727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5699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1001713" y="4614863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Dutch</a:t>
            </a: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5646738" y="4600575"/>
            <a:ext cx="2974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Danish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957263" y="5457825"/>
            <a:ext cx="2017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Swedish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5689600" y="5472113"/>
            <a:ext cx="1989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Austrian</a:t>
            </a:r>
          </a:p>
        </p:txBody>
      </p:sp>
      <p:pic>
        <p:nvPicPr>
          <p:cNvPr id="75784" name="Picture 10" descr="van 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587375"/>
            <a:ext cx="1916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1474788" y="3030538"/>
            <a:ext cx="5945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1001713" y="3163888"/>
            <a:ext cx="6748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dirty="0" smtClean="0">
                <a:solidFill>
                  <a:schemeClr val="bg1"/>
                </a:solidFill>
              </a:rPr>
              <a:t>23 </a:t>
            </a:r>
            <a:r>
              <a:rPr lang="en-GB" altLang="sr-Latn-RS" dirty="0" smtClean="0">
                <a:solidFill>
                  <a:schemeClr val="bg1"/>
                </a:solidFill>
              </a:rPr>
              <a:t>What </a:t>
            </a:r>
            <a:r>
              <a:rPr lang="en-GB" altLang="sr-Latn-RS" dirty="0">
                <a:solidFill>
                  <a:schemeClr val="bg1"/>
                </a:solidFill>
              </a:rPr>
              <a:t>nationality was Van </a:t>
            </a:r>
            <a:r>
              <a:rPr lang="en-GB" altLang="sr-Latn-RS" dirty="0" smtClean="0">
                <a:solidFill>
                  <a:schemeClr val="bg1"/>
                </a:solidFill>
              </a:rPr>
              <a:t>Gogh?</a:t>
            </a:r>
            <a:endParaRPr lang="en-GB" altLang="sr-Latn-R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1" grpId="0"/>
      <p:bldP spid="75782" grpId="0"/>
      <p:bldP spid="757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9795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13088"/>
            <a:ext cx="7772400" cy="666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24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What</a:t>
            </a:r>
            <a:r>
              <a:rPr lang="hr-HR" altLang="sr-Latn-RS" b="1" dirty="0" smtClean="0">
                <a:solidFill>
                  <a:schemeClr val="bg1"/>
                </a:solidFill>
              </a:rPr>
              <a:t> %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of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trade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does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en-GB" altLang="sr-Latn-RS" b="1" dirty="0" smtClean="0">
                <a:solidFill>
                  <a:schemeClr val="bg1"/>
                </a:solidFill>
              </a:rPr>
              <a:t>Britain </a:t>
            </a:r>
            <a:r>
              <a:rPr lang="en-GB" altLang="sr-Latn-RS" b="1" dirty="0" err="1" smtClean="0">
                <a:solidFill>
                  <a:schemeClr val="bg1"/>
                </a:solidFill>
              </a:rPr>
              <a:t>expor</a:t>
            </a:r>
            <a:r>
              <a:rPr lang="hr-HR" altLang="sr-Latn-RS" b="1" dirty="0" smtClean="0">
                <a:solidFill>
                  <a:schemeClr val="bg1"/>
                </a:solidFill>
              </a:rPr>
              <a:t>t</a:t>
            </a:r>
            <a:r>
              <a:rPr lang="en-GB" altLang="sr-Latn-RS" b="1" dirty="0" smtClean="0">
                <a:solidFill>
                  <a:schemeClr val="bg1"/>
                </a:solidFill>
              </a:rPr>
              <a:t> to non-English speaking countries?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016000" y="5529263"/>
            <a:ext cx="169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559425" y="5500688"/>
            <a:ext cx="2105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72%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1089025" y="4630738"/>
            <a:ext cx="1363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5675313" y="4614863"/>
            <a:ext cx="1654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32%</a:t>
            </a:r>
          </a:p>
        </p:txBody>
      </p:sp>
      <p:pic>
        <p:nvPicPr>
          <p:cNvPr id="78856" name="Picture 10" descr="j02237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663575"/>
            <a:ext cx="23574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2" grpId="0"/>
      <p:bldP spid="78853" grpId="0"/>
      <p:bldP spid="78854" grpId="0"/>
      <p:bldP spid="788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4556125"/>
            <a:ext cx="3184525" cy="695325"/>
          </a:xfrm>
        </p:spPr>
        <p:txBody>
          <a:bodyPr/>
          <a:lstStyle/>
          <a:p>
            <a:r>
              <a:rPr lang="en-GB" altLang="sr-Latn-RS" sz="3200" b="1" dirty="0" smtClean="0">
                <a:solidFill>
                  <a:schemeClr val="bg1"/>
                </a:solidFill>
              </a:rPr>
              <a:t>Vino </a:t>
            </a:r>
            <a:r>
              <a:rPr lang="en-GB" altLang="sr-Latn-RS" sz="3200" b="1" dirty="0" err="1" smtClean="0">
                <a:solidFill>
                  <a:schemeClr val="bg1"/>
                </a:solidFill>
              </a:rPr>
              <a:t>tinto</a:t>
            </a:r>
            <a:endParaRPr lang="en-GB" altLang="sr-Latn-RS" sz="3200" b="1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3114675"/>
            <a:ext cx="7772400" cy="7239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2 Which phrase means </a:t>
            </a:r>
            <a:r>
              <a:rPr lang="hr-HR" altLang="sr-Latn-RS" b="1" dirty="0" smtClean="0">
                <a:solidFill>
                  <a:schemeClr val="bg1"/>
                </a:solidFill>
              </a:rPr>
              <a:t>‘</a:t>
            </a:r>
            <a:r>
              <a:rPr lang="en-GB" altLang="sr-Latn-RS" b="1" dirty="0" smtClean="0">
                <a:solidFill>
                  <a:schemeClr val="bg1"/>
                </a:solidFill>
              </a:rPr>
              <a:t>red wine</a:t>
            </a:r>
            <a:r>
              <a:rPr lang="hr-HR" altLang="sr-Latn-RS" b="1" dirty="0" smtClean="0">
                <a:solidFill>
                  <a:schemeClr val="bg1"/>
                </a:solidFill>
              </a:rPr>
              <a:t>’</a:t>
            </a:r>
            <a:r>
              <a:rPr lang="en-GB" altLang="sr-Latn-RS" b="1" dirty="0" smtClean="0">
                <a:solidFill>
                  <a:schemeClr val="bg1"/>
                </a:solidFill>
              </a:rPr>
              <a:t> in Spanish?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545138" y="4572000"/>
            <a:ext cx="300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Vino </a:t>
            </a:r>
            <a:r>
              <a:rPr lang="en-GB" altLang="sr-Latn-RS" dirty="0" err="1">
                <a:solidFill>
                  <a:schemeClr val="bg1"/>
                </a:solidFill>
              </a:rPr>
              <a:t>rojo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220788" y="5472113"/>
            <a:ext cx="2684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Vino rouge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748338" y="5500688"/>
            <a:ext cx="2509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Vino </a:t>
            </a:r>
            <a:r>
              <a:rPr lang="en-GB" altLang="sr-Latn-RS" dirty="0" err="1">
                <a:solidFill>
                  <a:schemeClr val="bg1"/>
                </a:solidFill>
              </a:rPr>
              <a:t>roso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pic>
        <p:nvPicPr>
          <p:cNvPr id="11271" name="Picture 8" descr="j0233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968375"/>
            <a:ext cx="180816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8" grpId="0"/>
      <p:bldP spid="11269" grpId="0"/>
      <p:bldP spid="1127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39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3257550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smtClean="0">
                <a:solidFill>
                  <a:schemeClr val="bg1"/>
                </a:solidFill>
              </a:rPr>
              <a:t>25 </a:t>
            </a:r>
          </a:p>
        </p:txBody>
      </p:sp>
      <p:pic>
        <p:nvPicPr>
          <p:cNvPr id="81924" name="Picture 5" descr="bimbo 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6750"/>
            <a:ext cx="1882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1279525" y="2990850"/>
            <a:ext cx="7210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This is the biggest brand of bread in</a:t>
            </a:r>
            <a:r>
              <a:rPr lang="hr-HR" altLang="sr-Latn-RS" dirty="0">
                <a:solidFill>
                  <a:schemeClr val="bg1"/>
                </a:solidFill>
              </a:rPr>
              <a:t>...</a:t>
            </a:r>
            <a:r>
              <a:rPr lang="en-GB" altLang="sr-Latn-RS" dirty="0">
                <a:solidFill>
                  <a:schemeClr val="bg1"/>
                </a:solidFill>
              </a:rPr>
              <a:t> which country?</a:t>
            </a: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957263" y="4614863"/>
            <a:ext cx="3078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5529263" y="4543425"/>
            <a:ext cx="330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Spain</a:t>
            </a:r>
          </a:p>
        </p:txBody>
      </p:sp>
      <p:sp>
        <p:nvSpPr>
          <p:cNvPr id="81928" name="Text Box 9"/>
          <p:cNvSpPr txBox="1">
            <a:spLocks noChangeArrowheads="1"/>
          </p:cNvSpPr>
          <p:nvPr/>
        </p:nvSpPr>
        <p:spPr bwMode="auto">
          <a:xfrm>
            <a:off x="1016000" y="5472113"/>
            <a:ext cx="2830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5732463" y="5545138"/>
            <a:ext cx="296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27" grpId="0"/>
      <p:bldP spid="81928" grpId="0"/>
      <p:bldP spid="819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901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999243~Shrek-2-Puss-N-Boots-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641350"/>
            <a:ext cx="1603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96913" y="3033713"/>
            <a:ext cx="8447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dirty="0" smtClean="0">
                <a:solidFill>
                  <a:schemeClr val="bg1"/>
                </a:solidFill>
              </a:rPr>
              <a:t>26 </a:t>
            </a:r>
            <a:r>
              <a:rPr lang="en-GB" altLang="sr-Latn-RS" dirty="0" smtClean="0">
                <a:solidFill>
                  <a:schemeClr val="bg1"/>
                </a:solidFill>
              </a:rPr>
              <a:t>Which </a:t>
            </a:r>
            <a:r>
              <a:rPr lang="en-GB" altLang="sr-Latn-RS" dirty="0">
                <a:solidFill>
                  <a:schemeClr val="bg1"/>
                </a:solidFill>
              </a:rPr>
              <a:t>actor played ‘Puss in Boots’ in Shrek?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914400" y="4673600"/>
            <a:ext cx="325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Eddie Murphy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554663" y="4570413"/>
            <a:ext cx="318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dirty="0">
                <a:solidFill>
                  <a:schemeClr val="bg1"/>
                </a:solidFill>
              </a:rPr>
              <a:t>Mike Myers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696913" y="5499100"/>
            <a:ext cx="3976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Antonio Banderas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588000" y="5472113"/>
            <a:ext cx="3208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Rupert Everett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/>
      <p:bldP spid="84999" grpId="0"/>
      <p:bldP spid="85000" grpId="0"/>
      <p:bldP spid="8500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413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609600" y="3265488"/>
            <a:ext cx="791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27 In which country was Adolf Hitler born?</a:t>
            </a: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871538" y="4645025"/>
            <a:ext cx="3265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Belgium</a:t>
            </a: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5573713" y="4630738"/>
            <a:ext cx="3163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900113" y="5529263"/>
            <a:ext cx="3192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5675313" y="5500688"/>
            <a:ext cx="2974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Austria</a:t>
            </a:r>
          </a:p>
        </p:txBody>
      </p:sp>
      <p:pic>
        <p:nvPicPr>
          <p:cNvPr id="88072" name="Picture 10" descr="adolf_hitler_portra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54050"/>
            <a:ext cx="16605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69" grpId="0"/>
      <p:bldP spid="88070" grpId="0"/>
      <p:bldP spid="880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275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3" y="3038475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28</a:t>
            </a:r>
            <a:r>
              <a:rPr lang="en-GB" altLang="sr-Latn-RS" dirty="0" smtClean="0">
                <a:solidFill>
                  <a:schemeClr val="bg1"/>
                </a:solidFill>
              </a:rPr>
              <a:t> </a:t>
            </a:r>
            <a:r>
              <a:rPr lang="en-GB" altLang="sr-Latn-RS" b="1" dirty="0" smtClean="0">
                <a:solidFill>
                  <a:schemeClr val="bg1"/>
                </a:solidFill>
              </a:rPr>
              <a:t>What nationality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was</a:t>
            </a:r>
            <a:r>
              <a:rPr lang="en-GB" altLang="sr-Latn-RS" b="1" dirty="0" smtClean="0">
                <a:solidFill>
                  <a:schemeClr val="bg1"/>
                </a:solidFill>
              </a:rPr>
              <a:t> </a:t>
            </a:r>
            <a:r>
              <a:rPr lang="hr-HR" altLang="sr-Latn-RS" b="1" dirty="0" smtClean="0">
                <a:solidFill>
                  <a:schemeClr val="bg1"/>
                </a:solidFill>
              </a:rPr>
              <a:t>Pope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Benedict</a:t>
            </a:r>
            <a:r>
              <a:rPr lang="hr-HR" altLang="sr-Latn-RS" b="1" dirty="0" smtClean="0">
                <a:solidFill>
                  <a:schemeClr val="bg1"/>
                </a:solidFill>
              </a:rPr>
              <a:t> XVI</a:t>
            </a:r>
            <a:r>
              <a:rPr lang="en-GB" altLang="sr-Latn-RS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1140" name="Picture 7" descr="p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647700"/>
            <a:ext cx="179863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8"/>
          <p:cNvSpPr txBox="1">
            <a:spLocks noChangeArrowheads="1"/>
          </p:cNvSpPr>
          <p:nvPr/>
        </p:nvSpPr>
        <p:spPr bwMode="auto">
          <a:xfrm>
            <a:off x="1001713" y="4572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Italian</a:t>
            </a:r>
          </a:p>
        </p:txBody>
      </p:sp>
      <p:sp>
        <p:nvSpPr>
          <p:cNvPr id="91142" name="Text Box 9"/>
          <p:cNvSpPr txBox="1">
            <a:spLocks noChangeArrowheads="1"/>
          </p:cNvSpPr>
          <p:nvPr/>
        </p:nvSpPr>
        <p:spPr bwMode="auto">
          <a:xfrm>
            <a:off x="5603875" y="4572000"/>
            <a:ext cx="2960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Russian</a:t>
            </a: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957263" y="5514975"/>
            <a:ext cx="255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German</a:t>
            </a:r>
          </a:p>
        </p:txBody>
      </p:sp>
      <p:sp>
        <p:nvSpPr>
          <p:cNvPr id="91144" name="Text Box 11"/>
          <p:cNvSpPr txBox="1">
            <a:spLocks noChangeArrowheads="1"/>
          </p:cNvSpPr>
          <p:nvPr/>
        </p:nvSpPr>
        <p:spPr bwMode="auto">
          <a:xfrm>
            <a:off x="5718175" y="5500688"/>
            <a:ext cx="2554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>
                <a:solidFill>
                  <a:schemeClr val="bg1"/>
                </a:solidFill>
              </a:rPr>
              <a:t>Spanish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  <p:bldP spid="91141" grpId="0"/>
      <p:bldP spid="91142" grpId="0"/>
      <p:bldP spid="91143" grpId="0"/>
      <p:bldP spid="9114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43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3128963"/>
            <a:ext cx="7772400" cy="6667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29 Who painted the Mona Lisa?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16000" y="4572000"/>
            <a:ext cx="2801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Monet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5386388" y="4587875"/>
            <a:ext cx="37576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  Da Vinci</a:t>
            </a:r>
          </a:p>
          <a:p>
            <a:pPr>
              <a:spcBef>
                <a:spcPct val="50000"/>
              </a:spcBef>
            </a:pPr>
            <a:endParaRPr lang="en-GB" altLang="sr-Latn-RS" dirty="0">
              <a:solidFill>
                <a:schemeClr val="bg1"/>
              </a:solidFill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003300" y="5486400"/>
            <a:ext cx="287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 err="1">
                <a:solidFill>
                  <a:schemeClr val="bg1"/>
                </a:solidFill>
              </a:rPr>
              <a:t>Rembrant</a:t>
            </a:r>
            <a:endParaRPr lang="en-GB" altLang="sr-Latn-RS" dirty="0">
              <a:solidFill>
                <a:schemeClr val="bg1"/>
              </a:solidFill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762625" y="5514975"/>
            <a:ext cx="2582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sr-Latn-RS" dirty="0">
                <a:solidFill>
                  <a:schemeClr val="bg1"/>
                </a:solidFill>
              </a:rPr>
              <a:t>Matisse</a:t>
            </a:r>
          </a:p>
        </p:txBody>
      </p:sp>
      <p:pic>
        <p:nvPicPr>
          <p:cNvPr id="94216" name="Picture 8" descr="da%20Vinci%20Mona%20L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609600"/>
            <a:ext cx="172561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/>
      <p:bldP spid="94213" grpId="0"/>
      <p:bldP spid="94214" grpId="0"/>
      <p:bldP spid="942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371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157538"/>
            <a:ext cx="8370888" cy="666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sr-Latn-RS" b="1" dirty="0" smtClean="0">
                <a:solidFill>
                  <a:schemeClr val="bg1"/>
                </a:solidFill>
              </a:rPr>
              <a:t>30 </a:t>
            </a:r>
            <a:r>
              <a:rPr lang="hr-HR" altLang="sr-Latn-RS" b="1" dirty="0" smtClean="0">
                <a:solidFill>
                  <a:schemeClr val="bg1"/>
                </a:solidFill>
              </a:rPr>
              <a:t>Who is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the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longest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reigning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European</a:t>
            </a:r>
            <a:r>
              <a:rPr lang="hr-HR" altLang="sr-Latn-RS" b="1" dirty="0" smtClean="0">
                <a:solidFill>
                  <a:schemeClr val="bg1"/>
                </a:solidFill>
              </a:rPr>
              <a:t> </a:t>
            </a:r>
            <a:r>
              <a:rPr lang="hr-HR" altLang="sr-Latn-RS" b="1" dirty="0" err="1" smtClean="0">
                <a:solidFill>
                  <a:schemeClr val="bg1"/>
                </a:solidFill>
              </a:rPr>
              <a:t>monarch</a:t>
            </a:r>
            <a:r>
              <a:rPr lang="en-GB" altLang="sr-Latn-RS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1030288" y="4527550"/>
            <a:ext cx="294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000" dirty="0">
                <a:solidFill>
                  <a:schemeClr val="bg1"/>
                </a:solidFill>
              </a:rPr>
              <a:t>Louis XIV, King </a:t>
            </a:r>
            <a:r>
              <a:rPr lang="hr-HR" altLang="sr-Latn-RS" sz="2000" dirty="0" err="1">
                <a:solidFill>
                  <a:schemeClr val="bg1"/>
                </a:solidFill>
              </a:rPr>
              <a:t>of</a:t>
            </a:r>
            <a:r>
              <a:rPr lang="hr-HR" altLang="sr-Latn-RS" sz="2000" dirty="0">
                <a:solidFill>
                  <a:schemeClr val="bg1"/>
                </a:solidFill>
              </a:rPr>
              <a:t> France</a:t>
            </a:r>
            <a:endParaRPr lang="en-GB" altLang="sr-Latn-RS" sz="2000" dirty="0">
              <a:solidFill>
                <a:schemeClr val="bg1"/>
              </a:solidFill>
            </a:endParaRP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5776913" y="4527550"/>
            <a:ext cx="2525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000" dirty="0" err="1">
                <a:solidFill>
                  <a:schemeClr val="bg1"/>
                </a:solidFill>
              </a:rPr>
              <a:t>Franz</a:t>
            </a:r>
            <a:r>
              <a:rPr lang="hr-HR" altLang="sr-Latn-RS" sz="2000" dirty="0">
                <a:solidFill>
                  <a:schemeClr val="bg1"/>
                </a:solidFill>
              </a:rPr>
              <a:t> </a:t>
            </a:r>
            <a:r>
              <a:rPr lang="hr-HR" altLang="sr-Latn-RS" sz="2000" dirty="0" err="1">
                <a:solidFill>
                  <a:schemeClr val="bg1"/>
                </a:solidFill>
              </a:rPr>
              <a:t>Joseph</a:t>
            </a:r>
            <a:r>
              <a:rPr lang="hr-HR" altLang="sr-Latn-RS" sz="2000" dirty="0">
                <a:solidFill>
                  <a:schemeClr val="bg1"/>
                </a:solidFill>
              </a:rPr>
              <a:t> I, </a:t>
            </a:r>
            <a:r>
              <a:rPr lang="hr-HR" altLang="sr-Latn-RS" sz="2000" dirty="0" err="1">
                <a:solidFill>
                  <a:schemeClr val="bg1"/>
                </a:solidFill>
              </a:rPr>
              <a:t>Emperor</a:t>
            </a:r>
            <a:r>
              <a:rPr lang="hr-HR" altLang="sr-Latn-RS" sz="2000" dirty="0">
                <a:solidFill>
                  <a:schemeClr val="bg1"/>
                </a:solidFill>
              </a:rPr>
              <a:t> </a:t>
            </a:r>
            <a:r>
              <a:rPr lang="hr-HR" altLang="sr-Latn-RS" sz="2000" dirty="0" err="1">
                <a:solidFill>
                  <a:schemeClr val="bg1"/>
                </a:solidFill>
              </a:rPr>
              <a:t>of</a:t>
            </a:r>
            <a:r>
              <a:rPr lang="hr-HR" altLang="sr-Latn-RS" sz="2000" dirty="0">
                <a:solidFill>
                  <a:schemeClr val="bg1"/>
                </a:solidFill>
              </a:rPr>
              <a:t> </a:t>
            </a:r>
            <a:r>
              <a:rPr lang="hr-HR" altLang="sr-Latn-RS" sz="2000" dirty="0" err="1">
                <a:solidFill>
                  <a:schemeClr val="bg1"/>
                </a:solidFill>
              </a:rPr>
              <a:t>Austria</a:t>
            </a:r>
            <a:endParaRPr lang="en-GB" altLang="sr-Latn-RS" sz="2000" dirty="0">
              <a:solidFill>
                <a:schemeClr val="bg1"/>
              </a:solidFill>
            </a:endParaRPr>
          </a:p>
        </p:txBody>
      </p:sp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1030288" y="5486400"/>
            <a:ext cx="22939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000" dirty="0" err="1">
                <a:solidFill>
                  <a:schemeClr val="bg1"/>
                </a:solidFill>
              </a:rPr>
              <a:t>Elizabeth</a:t>
            </a:r>
            <a:r>
              <a:rPr lang="hr-HR" altLang="sr-Latn-RS" sz="2000" dirty="0">
                <a:solidFill>
                  <a:schemeClr val="bg1"/>
                </a:solidFill>
              </a:rPr>
              <a:t> II, </a:t>
            </a:r>
            <a:r>
              <a:rPr lang="hr-HR" altLang="sr-Latn-RS" sz="2000" dirty="0" err="1">
                <a:solidFill>
                  <a:schemeClr val="bg1"/>
                </a:solidFill>
              </a:rPr>
              <a:t>queen</a:t>
            </a:r>
            <a:r>
              <a:rPr lang="hr-HR" altLang="sr-Latn-RS" sz="2000" dirty="0">
                <a:solidFill>
                  <a:schemeClr val="bg1"/>
                </a:solidFill>
              </a:rPr>
              <a:t> </a:t>
            </a:r>
            <a:r>
              <a:rPr lang="hr-HR" altLang="sr-Latn-RS" sz="2000" dirty="0" err="1">
                <a:solidFill>
                  <a:schemeClr val="bg1"/>
                </a:solidFill>
              </a:rPr>
              <a:t>of</a:t>
            </a:r>
            <a:r>
              <a:rPr lang="hr-HR" altLang="sr-Latn-RS" sz="2000" dirty="0">
                <a:solidFill>
                  <a:schemeClr val="bg1"/>
                </a:solidFill>
              </a:rPr>
              <a:t> </a:t>
            </a:r>
            <a:r>
              <a:rPr lang="hr-HR" altLang="sr-Latn-RS" sz="2000" dirty="0" err="1">
                <a:solidFill>
                  <a:schemeClr val="bg1"/>
                </a:solidFill>
              </a:rPr>
              <a:t>England</a:t>
            </a:r>
            <a:endParaRPr lang="en-GB" altLang="sr-Latn-RS" sz="2000" dirty="0">
              <a:solidFill>
                <a:schemeClr val="bg1"/>
              </a:solidFill>
            </a:endParaRPr>
          </a:p>
        </p:txBody>
      </p:sp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5699125" y="5465763"/>
            <a:ext cx="26812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000" dirty="0" err="1">
                <a:solidFill>
                  <a:schemeClr val="bg1"/>
                </a:solidFill>
              </a:rPr>
              <a:t>Harald</a:t>
            </a:r>
            <a:r>
              <a:rPr lang="hr-HR" altLang="sr-Latn-RS" sz="2000" dirty="0">
                <a:solidFill>
                  <a:schemeClr val="bg1"/>
                </a:solidFill>
              </a:rPr>
              <a:t> I, King </a:t>
            </a:r>
            <a:r>
              <a:rPr lang="hr-HR" altLang="sr-Latn-RS" sz="2000" dirty="0" err="1">
                <a:solidFill>
                  <a:schemeClr val="bg1"/>
                </a:solidFill>
              </a:rPr>
              <a:t>of</a:t>
            </a:r>
            <a:r>
              <a:rPr lang="hr-HR" altLang="sr-Latn-RS" sz="2000" dirty="0">
                <a:solidFill>
                  <a:schemeClr val="bg1"/>
                </a:solidFill>
              </a:rPr>
              <a:t> </a:t>
            </a:r>
            <a:r>
              <a:rPr lang="hr-HR" altLang="sr-Latn-RS" sz="2000" dirty="0" err="1">
                <a:solidFill>
                  <a:schemeClr val="bg1"/>
                </a:solidFill>
              </a:rPr>
              <a:t>Norway</a:t>
            </a:r>
            <a:endParaRPr lang="en-GB" altLang="sr-Latn-RS" sz="2000" dirty="0">
              <a:solidFill>
                <a:schemeClr val="bg1"/>
              </a:solidFill>
            </a:endParaRPr>
          </a:p>
        </p:txBody>
      </p:sp>
      <p:pic>
        <p:nvPicPr>
          <p:cNvPr id="97288" name="Picture 1" descr="File:&lt;strong&gt;Louis XIV&lt;/strong&gt;, King of France, after Lefebvre - L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612775"/>
            <a:ext cx="1917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4" grpId="0"/>
      <p:bldP spid="97285" grpId="0"/>
      <p:bldP spid="97286" grpId="0"/>
      <p:bldP spid="9728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 descr="se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027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1"/>
          <p:cNvSpPr txBox="1">
            <a:spLocks noChangeArrowheads="1"/>
          </p:cNvSpPr>
          <p:nvPr/>
        </p:nvSpPr>
        <p:spPr bwMode="auto">
          <a:xfrm>
            <a:off x="65088" y="1624013"/>
            <a:ext cx="9013825" cy="107791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r-HR" altLang="sr-Latn-RS">
                <a:latin typeface="Times New Roman" pitchFamily="18" charset="0"/>
              </a:rPr>
              <a:t>Thank you for participating in the quiz and hope you have learnt something new!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62" y="2693786"/>
            <a:ext cx="3512275" cy="415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sr-Latn-RS" sz="4000" b="1" smtClean="0"/>
              <a:t>European Day of Languages </a:t>
            </a:r>
            <a:br>
              <a:rPr lang="en-GB" altLang="sr-Latn-RS" sz="4000" b="1" smtClean="0"/>
            </a:br>
            <a:r>
              <a:rPr lang="en-GB" altLang="sr-Latn-RS" sz="4000" b="1" smtClean="0"/>
              <a:t>26</a:t>
            </a:r>
            <a:r>
              <a:rPr lang="en-GB" altLang="sr-Latn-RS" sz="4000" b="1" baseline="30000" smtClean="0"/>
              <a:t>th</a:t>
            </a:r>
            <a:r>
              <a:rPr lang="en-GB" altLang="sr-Latn-RS" sz="4000" b="1" smtClean="0"/>
              <a:t> September</a:t>
            </a:r>
            <a:endParaRPr lang="en-US" altLang="sr-Latn-RS" sz="4000" b="1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sr-Latn-RS" dirty="0" smtClean="0"/>
          </a:p>
        </p:txBody>
      </p:sp>
      <p:pic>
        <p:nvPicPr>
          <p:cNvPr id="102404" name="Picture 4" descr="edl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66888"/>
            <a:ext cx="3787775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25488" y="3257550"/>
            <a:ext cx="563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dirty="0">
                <a:solidFill>
                  <a:schemeClr val="bg1"/>
                </a:solidFill>
                <a:cs typeface="Times New Roman" pitchFamily="18" charset="0"/>
              </a:rPr>
              <a:t>3 The world’s population is…?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885825" y="4625975"/>
            <a:ext cx="170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4</a:t>
            </a:r>
            <a:r>
              <a:rPr lang="hr-HR" altLang="sr-Latn-RS" sz="2800">
                <a:solidFill>
                  <a:schemeClr val="bg1"/>
                </a:solidFill>
              </a:rPr>
              <a:t>,5</a:t>
            </a:r>
            <a:r>
              <a:rPr lang="en-GB" altLang="sr-Latn-RS" sz="2800">
                <a:solidFill>
                  <a:schemeClr val="bg1"/>
                </a:solidFill>
              </a:rPr>
              <a:t> billion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860425" y="5540375"/>
            <a:ext cx="170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hr-HR" altLang="sr-Latn-RS" sz="2800">
                <a:solidFill>
                  <a:schemeClr val="bg1"/>
                </a:solidFill>
                <a:cs typeface="Times New Roman" pitchFamily="18" charset="0"/>
              </a:rPr>
              <a:t>,5</a:t>
            </a:r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 billion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5521325" y="5540375"/>
            <a:ext cx="170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r-HR" altLang="sr-Latn-RS" sz="2800">
                <a:solidFill>
                  <a:schemeClr val="bg1"/>
                </a:solidFill>
                <a:cs typeface="Times New Roman" pitchFamily="18" charset="0"/>
              </a:rPr>
              <a:t>7,5</a:t>
            </a:r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 billion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5524500" y="4622800"/>
            <a:ext cx="170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hr-HR" altLang="sr-Latn-RS" sz="2800">
                <a:solidFill>
                  <a:schemeClr val="bg1"/>
                </a:solidFill>
                <a:cs typeface="Times New Roman" pitchFamily="18" charset="0"/>
              </a:rPr>
              <a:t>,5</a:t>
            </a:r>
            <a:r>
              <a:rPr lang="en-US" altLang="sr-Latn-RS" sz="2800">
                <a:solidFill>
                  <a:schemeClr val="bg1"/>
                </a:solidFill>
                <a:cs typeface="Times New Roman" pitchFamily="18" charset="0"/>
              </a:rPr>
              <a:t> billion</a:t>
            </a:r>
          </a:p>
        </p:txBody>
      </p:sp>
      <p:pic>
        <p:nvPicPr>
          <p:cNvPr id="14344" name="Picture 13" descr="j0335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760413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utoUpdateAnimBg="0"/>
      <p:bldP spid="198663" grpId="0" autoUpdateAnimBg="0"/>
      <p:bldP spid="198664" grpId="0" autoUpdateAnimBg="0"/>
      <p:bldP spid="198665" grpId="0" autoUpdateAnimBg="0"/>
      <p:bldP spid="1986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158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Bitmap Image" r:id="rId5" imgW="7733333" imgH="5792008" progId="Paint.Picture">
                  <p:embed/>
                </p:oleObj>
              </mc:Choice>
              <mc:Fallback>
                <p:oleObj name="Bitmap Image" r:id="rId5" imgW="7733333" imgH="579200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87" name="Picture 3" descr="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4675" y="2997200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r-Latn-RS" dirty="0">
                <a:solidFill>
                  <a:schemeClr val="bg1"/>
                </a:solidFill>
                <a:cs typeface="Times New Roman" pitchFamily="18" charset="0"/>
              </a:rPr>
              <a:t>4 What is the most commonly spoken </a:t>
            </a:r>
            <a:r>
              <a:rPr lang="hr-HR" altLang="sr-Latn-RS" dirty="0">
                <a:solidFill>
                  <a:schemeClr val="bg1"/>
                </a:solidFill>
                <a:cs typeface="Times New Roman" pitchFamily="18" charset="0"/>
              </a:rPr>
              <a:t>2nd </a:t>
            </a:r>
            <a:r>
              <a:rPr lang="en-US" altLang="sr-Latn-RS" dirty="0">
                <a:solidFill>
                  <a:schemeClr val="bg1"/>
                </a:solidFill>
                <a:cs typeface="Times New Roman" pitchFamily="18" charset="0"/>
              </a:rPr>
              <a:t>language in the world?</a:t>
            </a:r>
            <a:r>
              <a:rPr lang="en-US" altLang="sr-Latn-RS" b="0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85825" y="4625975"/>
            <a:ext cx="133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519738" y="4616450"/>
            <a:ext cx="1392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Spanish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521325" y="5540375"/>
            <a:ext cx="2862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Hindustani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77888" y="5532438"/>
            <a:ext cx="138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sr-Latn-RS" sz="2800">
                <a:solidFill>
                  <a:schemeClr val="bg1"/>
                </a:solidFill>
              </a:rPr>
              <a:t>Chinese</a:t>
            </a:r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1941513" y="171450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sr-Latn-RS" sz="2400" b="0"/>
              <a:t/>
            </a:r>
            <a:br>
              <a:rPr lang="en-GB" altLang="sr-Latn-RS" sz="2400" b="0"/>
            </a:br>
            <a:endParaRPr lang="en-GB" altLang="sr-Latn-RS" sz="2400" b="0"/>
          </a:p>
        </p:txBody>
      </p:sp>
      <p:pic>
        <p:nvPicPr>
          <p:cNvPr id="17417" name="Picture 41" descr="j01781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695325"/>
            <a:ext cx="14541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579</Words>
  <Application>Microsoft Office PowerPoint</Application>
  <PresentationFormat>On-screen Show (4:3)</PresentationFormat>
  <Paragraphs>191</Paragraphs>
  <Slides>64</Slides>
  <Notes>32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Rounded MT Bold</vt:lpstr>
      <vt:lpstr>Arial Unicode MS</vt:lpstr>
      <vt:lpstr>Times New Roman</vt:lpstr>
      <vt:lpstr>Verdana</vt:lpstr>
      <vt:lpstr>Wingdings</vt:lpstr>
      <vt:lpstr>Blank Presentation</vt:lpstr>
      <vt:lpstr>Globe</vt:lpstr>
      <vt:lpstr>Bitmap Image</vt:lpstr>
      <vt:lpstr>PowerPoint Presentation</vt:lpstr>
      <vt:lpstr>PowerPoint Presentation</vt:lpstr>
      <vt:lpstr>PowerPoint Presentation</vt:lpstr>
      <vt:lpstr>PowerPoint Presentation</vt:lpstr>
      <vt:lpstr>Vino tinto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 Which country does this flag belong to?</vt:lpstr>
      <vt:lpstr>PowerPoint Presentation</vt:lpstr>
      <vt:lpstr>21 This flag belongs to which country?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Day of Languages  26th September</vt:lpstr>
    </vt:vector>
  </TitlesOfParts>
  <Company>The Ashcombe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Roger Beck</dc:creator>
  <cp:lastModifiedBy>Davorka Nekić</cp:lastModifiedBy>
  <cp:revision>191</cp:revision>
  <dcterms:created xsi:type="dcterms:W3CDTF">2003-02-05T22:08:00Z</dcterms:created>
  <dcterms:modified xsi:type="dcterms:W3CDTF">2017-09-21T19:07:13Z</dcterms:modified>
</cp:coreProperties>
</file>